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Ex2.xml" ContentType="application/vnd.ms-office.chartex+xml"/>
  <Override PartName="/ppt/charts/style8.xml" ContentType="application/vnd.ms-office.chartstyle+xml"/>
  <Override PartName="/ppt/charts/colors8.xml" ContentType="application/vnd.ms-office.chartcolorstyl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5"/>
  </p:notesMasterIdLst>
  <p:sldIdLst>
    <p:sldId id="256" r:id="rId2"/>
    <p:sldId id="263" r:id="rId3"/>
    <p:sldId id="283" r:id="rId4"/>
    <p:sldId id="265" r:id="rId5"/>
    <p:sldId id="266" r:id="rId6"/>
    <p:sldId id="276" r:id="rId7"/>
    <p:sldId id="278" r:id="rId8"/>
    <p:sldId id="277" r:id="rId9"/>
    <p:sldId id="279" r:id="rId10"/>
    <p:sldId id="280" r:id="rId11"/>
    <p:sldId id="281" r:id="rId12"/>
    <p:sldId id="282" r:id="rId13"/>
    <p:sldId id="2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E6A1D-9A2B-8E4D-90FF-A8D216DE570B}" v="380" dt="2022-12-11T17:44:07.0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03"/>
    <p:restoredTop sz="96327"/>
  </p:normalViewPr>
  <p:slideViewPr>
    <p:cSldViewPr snapToGrid="0">
      <p:cViewPr varScale="1">
        <p:scale>
          <a:sx n="109" d="100"/>
          <a:sy n="109" d="100"/>
        </p:scale>
        <p:origin x="184" y="2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ery Hutchinson" userId="a0c294b2-92dc-4758-9d6d-cec90e4cd508" providerId="ADAL" clId="{161E6A1D-9A2B-8E4D-90FF-A8D216DE570B}"/>
    <pc:docChg chg="undo custSel addSld delSld modSld sldOrd addSection delSection">
      <pc:chgData name="Avery Hutchinson" userId="a0c294b2-92dc-4758-9d6d-cec90e4cd508" providerId="ADAL" clId="{161E6A1D-9A2B-8E4D-90FF-A8D216DE570B}" dt="2022-12-11T17:53:28.970" v="28490" actId="207"/>
      <pc:docMkLst>
        <pc:docMk/>
      </pc:docMkLst>
      <pc:sldChg chg="addSp delSp modSp mod delDesignElem">
        <pc:chgData name="Avery Hutchinson" userId="a0c294b2-92dc-4758-9d6d-cec90e4cd508" providerId="ADAL" clId="{161E6A1D-9A2B-8E4D-90FF-A8D216DE570B}" dt="2022-12-11T17:44:07.099" v="28081"/>
        <pc:sldMkLst>
          <pc:docMk/>
          <pc:sldMk cId="3377019103" sldId="256"/>
        </pc:sldMkLst>
        <pc:spChg chg="mod">
          <ac:chgData name="Avery Hutchinson" userId="a0c294b2-92dc-4758-9d6d-cec90e4cd508" providerId="ADAL" clId="{161E6A1D-9A2B-8E4D-90FF-A8D216DE570B}" dt="2022-12-05T12:45:00.529" v="54" actId="20577"/>
          <ac:spMkLst>
            <pc:docMk/>
            <pc:sldMk cId="3377019103" sldId="256"/>
            <ac:spMk id="2" creationId="{F0E6202B-E859-F6D1-BFF2-04C743880921}"/>
          </ac:spMkLst>
        </pc:spChg>
        <pc:spChg chg="mod">
          <ac:chgData name="Avery Hutchinson" userId="a0c294b2-92dc-4758-9d6d-cec90e4cd508" providerId="ADAL" clId="{161E6A1D-9A2B-8E4D-90FF-A8D216DE570B}" dt="2022-12-05T12:46:03.882" v="109" actId="20577"/>
          <ac:spMkLst>
            <pc:docMk/>
            <pc:sldMk cId="3377019103" sldId="256"/>
            <ac:spMk id="3" creationId="{AC8B31A8-7858-2867-8EA5-C47AF68057B4}"/>
          </ac:spMkLst>
        </pc:spChg>
        <pc:spChg chg="add del">
          <ac:chgData name="Avery Hutchinson" userId="a0c294b2-92dc-4758-9d6d-cec90e4cd508" providerId="ADAL" clId="{161E6A1D-9A2B-8E4D-90FF-A8D216DE570B}" dt="2022-12-11T17:44:07.099" v="28081"/>
          <ac:spMkLst>
            <pc:docMk/>
            <pc:sldMk cId="3377019103" sldId="256"/>
            <ac:spMk id="9" creationId="{E20BB609-EF92-42DB-836C-0699A590B5CF}"/>
          </ac:spMkLst>
        </pc:spChg>
        <pc:spChg chg="add del">
          <ac:chgData name="Avery Hutchinson" userId="a0c294b2-92dc-4758-9d6d-cec90e4cd508" providerId="ADAL" clId="{161E6A1D-9A2B-8E4D-90FF-A8D216DE570B}" dt="2022-12-11T17:44:07.099" v="28081"/>
          <ac:spMkLst>
            <pc:docMk/>
            <pc:sldMk cId="3377019103" sldId="256"/>
            <ac:spMk id="11" creationId="{8BEC44CD-E290-4D60-A056-5BA05B182AC3}"/>
          </ac:spMkLst>
        </pc:spChg>
        <pc:spChg chg="add del">
          <ac:chgData name="Avery Hutchinson" userId="a0c294b2-92dc-4758-9d6d-cec90e4cd508" providerId="ADAL" clId="{161E6A1D-9A2B-8E4D-90FF-A8D216DE570B}" dt="2022-12-11T17:44:07.099" v="28081"/>
          <ac:spMkLst>
            <pc:docMk/>
            <pc:sldMk cId="3377019103" sldId="256"/>
            <ac:spMk id="13" creationId="{B2C335F7-F61C-4EB4-80F2-4B1438FE66BB}"/>
          </ac:spMkLst>
        </pc:spChg>
        <pc:spChg chg="add del">
          <ac:chgData name="Avery Hutchinson" userId="a0c294b2-92dc-4758-9d6d-cec90e4cd508" providerId="ADAL" clId="{161E6A1D-9A2B-8E4D-90FF-A8D216DE570B}" dt="2022-12-11T17:44:07.099" v="28081"/>
          <ac:spMkLst>
            <pc:docMk/>
            <pc:sldMk cId="3377019103" sldId="256"/>
            <ac:spMk id="15" creationId="{F1189494-2B67-46D2-93D6-A122A09BF6B2}"/>
          </ac:spMkLst>
        </pc:spChg>
      </pc:sldChg>
      <pc:sldChg chg="addSp delSp modSp mod">
        <pc:chgData name="Avery Hutchinson" userId="a0c294b2-92dc-4758-9d6d-cec90e4cd508" providerId="ADAL" clId="{161E6A1D-9A2B-8E4D-90FF-A8D216DE570B}" dt="2022-12-11T17:43:22.396" v="28075" actId="1076"/>
        <pc:sldMkLst>
          <pc:docMk/>
          <pc:sldMk cId="0" sldId="263"/>
        </pc:sldMkLst>
        <pc:spChg chg="add del mod">
          <ac:chgData name="Avery Hutchinson" userId="a0c294b2-92dc-4758-9d6d-cec90e4cd508" providerId="ADAL" clId="{161E6A1D-9A2B-8E4D-90FF-A8D216DE570B}" dt="2022-12-05T14:18:10.021" v="367"/>
          <ac:spMkLst>
            <pc:docMk/>
            <pc:sldMk cId="0" sldId="263"/>
            <ac:spMk id="2" creationId="{98828705-EA10-394A-E5EE-8B5D66720F23}"/>
          </ac:spMkLst>
        </pc:spChg>
        <pc:spChg chg="add mod">
          <ac:chgData name="Avery Hutchinson" userId="a0c294b2-92dc-4758-9d6d-cec90e4cd508" providerId="ADAL" clId="{161E6A1D-9A2B-8E4D-90FF-A8D216DE570B}" dt="2022-12-09T15:31:53.001" v="8478" actId="20577"/>
          <ac:spMkLst>
            <pc:docMk/>
            <pc:sldMk cId="0" sldId="263"/>
            <ac:spMk id="3" creationId="{CD301ABC-F28D-5464-2F11-A95F9EEB4780}"/>
          </ac:spMkLst>
        </pc:spChg>
        <pc:spChg chg="add del mod">
          <ac:chgData name="Avery Hutchinson" userId="a0c294b2-92dc-4758-9d6d-cec90e4cd508" providerId="ADAL" clId="{161E6A1D-9A2B-8E4D-90FF-A8D216DE570B}" dt="2022-12-09T13:40:36.769" v="5954"/>
          <ac:spMkLst>
            <pc:docMk/>
            <pc:sldMk cId="0" sldId="263"/>
            <ac:spMk id="4" creationId="{8228875C-6C37-CB74-EB18-21B839C4D4D8}"/>
          </ac:spMkLst>
        </pc:spChg>
        <pc:spChg chg="add del mod">
          <ac:chgData name="Avery Hutchinson" userId="a0c294b2-92dc-4758-9d6d-cec90e4cd508" providerId="ADAL" clId="{161E6A1D-9A2B-8E4D-90FF-A8D216DE570B}" dt="2022-12-09T14:54:39.270" v="7370" actId="478"/>
          <ac:spMkLst>
            <pc:docMk/>
            <pc:sldMk cId="0" sldId="263"/>
            <ac:spMk id="5" creationId="{73537A31-9054-278A-7327-0B3829A5EEB1}"/>
          </ac:spMkLst>
        </pc:spChg>
        <pc:spChg chg="add del mod">
          <ac:chgData name="Avery Hutchinson" userId="a0c294b2-92dc-4758-9d6d-cec90e4cd508" providerId="ADAL" clId="{161E6A1D-9A2B-8E4D-90FF-A8D216DE570B}" dt="2022-12-09T14:54:41.655" v="7371" actId="478"/>
          <ac:spMkLst>
            <pc:docMk/>
            <pc:sldMk cId="0" sldId="263"/>
            <ac:spMk id="6" creationId="{FF4B6C82-1EC8-1568-FCC8-BA40FE0E3498}"/>
          </ac:spMkLst>
        </pc:spChg>
        <pc:spChg chg="add del mod">
          <ac:chgData name="Avery Hutchinson" userId="a0c294b2-92dc-4758-9d6d-cec90e4cd508" providerId="ADAL" clId="{161E6A1D-9A2B-8E4D-90FF-A8D216DE570B}" dt="2022-12-09T15:30:59.022" v="8461"/>
          <ac:spMkLst>
            <pc:docMk/>
            <pc:sldMk cId="0" sldId="263"/>
            <ac:spMk id="7" creationId="{F0E502C2-2B1D-EAE7-D4A8-2CAC5155303A}"/>
          </ac:spMkLst>
        </pc:spChg>
        <pc:spChg chg="add mod">
          <ac:chgData name="Avery Hutchinson" userId="a0c294b2-92dc-4758-9d6d-cec90e4cd508" providerId="ADAL" clId="{161E6A1D-9A2B-8E4D-90FF-A8D216DE570B}" dt="2022-12-09T14:54:51.059" v="7374" actId="1076"/>
          <ac:spMkLst>
            <pc:docMk/>
            <pc:sldMk cId="0" sldId="263"/>
            <ac:spMk id="8" creationId="{02A6EDDB-3973-1DAA-1D77-48A3E49C139F}"/>
          </ac:spMkLst>
        </pc:spChg>
        <pc:spChg chg="add mod">
          <ac:chgData name="Avery Hutchinson" userId="a0c294b2-92dc-4758-9d6d-cec90e4cd508" providerId="ADAL" clId="{161E6A1D-9A2B-8E4D-90FF-A8D216DE570B}" dt="2022-12-09T14:54:45.897" v="7372" actId="1076"/>
          <ac:spMkLst>
            <pc:docMk/>
            <pc:sldMk cId="0" sldId="263"/>
            <ac:spMk id="9" creationId="{CB57F5FC-A576-526C-00FF-DD87712A67A8}"/>
          </ac:spMkLst>
        </pc:spChg>
        <pc:spChg chg="add mod">
          <ac:chgData name="Avery Hutchinson" userId="a0c294b2-92dc-4758-9d6d-cec90e4cd508" providerId="ADAL" clId="{161E6A1D-9A2B-8E4D-90FF-A8D216DE570B}" dt="2022-12-09T15:32:30.898" v="8492" actId="14100"/>
          <ac:spMkLst>
            <pc:docMk/>
            <pc:sldMk cId="0" sldId="263"/>
            <ac:spMk id="10" creationId="{967CB736-E727-001E-9EDB-415CEA00DBD3}"/>
          </ac:spMkLst>
        </pc:spChg>
        <pc:spChg chg="add mod">
          <ac:chgData name="Avery Hutchinson" userId="a0c294b2-92dc-4758-9d6d-cec90e4cd508" providerId="ADAL" clId="{161E6A1D-9A2B-8E4D-90FF-A8D216DE570B}" dt="2022-12-09T15:32:22.486" v="8489" actId="1076"/>
          <ac:spMkLst>
            <pc:docMk/>
            <pc:sldMk cId="0" sldId="263"/>
            <ac:spMk id="12" creationId="{4C83C86D-4A75-FC7D-494E-EE32932A1E8C}"/>
          </ac:spMkLst>
        </pc:spChg>
        <pc:spChg chg="add mod">
          <ac:chgData name="Avery Hutchinson" userId="a0c294b2-92dc-4758-9d6d-cec90e4cd508" providerId="ADAL" clId="{161E6A1D-9A2B-8E4D-90FF-A8D216DE570B}" dt="2022-12-11T17:41:55.109" v="28063" actId="20577"/>
          <ac:spMkLst>
            <pc:docMk/>
            <pc:sldMk cId="0" sldId="263"/>
            <ac:spMk id="14" creationId="{D83B6CE0-75E1-E9FA-1A8C-060D1F26640D}"/>
          </ac:spMkLst>
        </pc:spChg>
        <pc:spChg chg="add mod">
          <ac:chgData name="Avery Hutchinson" userId="a0c294b2-92dc-4758-9d6d-cec90e4cd508" providerId="ADAL" clId="{161E6A1D-9A2B-8E4D-90FF-A8D216DE570B}" dt="2022-12-09T15:33:22.810" v="8495"/>
          <ac:spMkLst>
            <pc:docMk/>
            <pc:sldMk cId="0" sldId="263"/>
            <ac:spMk id="15" creationId="{447B081E-0195-C0A8-9C89-9AF7782C7332}"/>
          </ac:spMkLst>
        </pc:spChg>
        <pc:spChg chg="add mod">
          <ac:chgData name="Avery Hutchinson" userId="a0c294b2-92dc-4758-9d6d-cec90e4cd508" providerId="ADAL" clId="{161E6A1D-9A2B-8E4D-90FF-A8D216DE570B}" dt="2022-12-11T17:39:41.542" v="28043" actId="1076"/>
          <ac:spMkLst>
            <pc:docMk/>
            <pc:sldMk cId="0" sldId="263"/>
            <ac:spMk id="18" creationId="{7F348F51-696F-20AA-A744-93E8E417DD59}"/>
          </ac:spMkLst>
        </pc:spChg>
        <pc:spChg chg="add mod">
          <ac:chgData name="Avery Hutchinson" userId="a0c294b2-92dc-4758-9d6d-cec90e4cd508" providerId="ADAL" clId="{161E6A1D-9A2B-8E4D-90FF-A8D216DE570B}" dt="2022-12-09T15:34:28.336" v="8532" actId="14100"/>
          <ac:spMkLst>
            <pc:docMk/>
            <pc:sldMk cId="0" sldId="263"/>
            <ac:spMk id="19" creationId="{C674B1F9-8491-3411-A497-E868F4400B85}"/>
          </ac:spMkLst>
        </pc:spChg>
        <pc:spChg chg="add mod">
          <ac:chgData name="Avery Hutchinson" userId="a0c294b2-92dc-4758-9d6d-cec90e4cd508" providerId="ADAL" clId="{161E6A1D-9A2B-8E4D-90FF-A8D216DE570B}" dt="2022-12-09T15:16:28.380" v="8347" actId="20577"/>
          <ac:spMkLst>
            <pc:docMk/>
            <pc:sldMk cId="0" sldId="263"/>
            <ac:spMk id="21" creationId="{72A1D296-531B-01DA-67FC-8F54198A0FB8}"/>
          </ac:spMkLst>
        </pc:spChg>
        <pc:spChg chg="add del mod">
          <ac:chgData name="Avery Hutchinson" userId="a0c294b2-92dc-4758-9d6d-cec90e4cd508" providerId="ADAL" clId="{161E6A1D-9A2B-8E4D-90FF-A8D216DE570B}" dt="2022-12-09T15:17:28.997" v="8385"/>
          <ac:spMkLst>
            <pc:docMk/>
            <pc:sldMk cId="0" sldId="263"/>
            <ac:spMk id="22" creationId="{4E4471F1-00B1-43DA-D49D-F09D41FC30C6}"/>
          </ac:spMkLst>
        </pc:spChg>
        <pc:spChg chg="add mod">
          <ac:chgData name="Avery Hutchinson" userId="a0c294b2-92dc-4758-9d6d-cec90e4cd508" providerId="ADAL" clId="{161E6A1D-9A2B-8E4D-90FF-A8D216DE570B}" dt="2022-12-11T17:43:22.396" v="28075" actId="1076"/>
          <ac:spMkLst>
            <pc:docMk/>
            <pc:sldMk cId="0" sldId="263"/>
            <ac:spMk id="23" creationId="{B3F4670A-359C-7CA6-DC12-039C78D5F66A}"/>
          </ac:spMkLst>
        </pc:spChg>
        <pc:spChg chg="add mod">
          <ac:chgData name="Avery Hutchinson" userId="a0c294b2-92dc-4758-9d6d-cec90e4cd508" providerId="ADAL" clId="{161E6A1D-9A2B-8E4D-90FF-A8D216DE570B}" dt="2022-12-11T16:42:10.436" v="25698" actId="1076"/>
          <ac:spMkLst>
            <pc:docMk/>
            <pc:sldMk cId="0" sldId="263"/>
            <ac:spMk id="24" creationId="{E3F10D05-9C9B-38FE-1C5A-60ADA90D04DF}"/>
          </ac:spMkLst>
        </pc:spChg>
        <pc:spChg chg="add mod">
          <ac:chgData name="Avery Hutchinson" userId="a0c294b2-92dc-4758-9d6d-cec90e4cd508" providerId="ADAL" clId="{161E6A1D-9A2B-8E4D-90FF-A8D216DE570B}" dt="2022-12-11T16:42:31.625" v="25701" actId="1076"/>
          <ac:spMkLst>
            <pc:docMk/>
            <pc:sldMk cId="0" sldId="263"/>
            <ac:spMk id="25" creationId="{6C5B56F5-4626-3F9D-56B3-A36DE976470F}"/>
          </ac:spMkLst>
        </pc:spChg>
        <pc:spChg chg="add del mod">
          <ac:chgData name="Avery Hutchinson" userId="a0c294b2-92dc-4758-9d6d-cec90e4cd508" providerId="ADAL" clId="{161E6A1D-9A2B-8E4D-90FF-A8D216DE570B}" dt="2022-12-11T16:42:52.929" v="25706"/>
          <ac:spMkLst>
            <pc:docMk/>
            <pc:sldMk cId="0" sldId="263"/>
            <ac:spMk id="26" creationId="{B5CCE03B-5C4D-6A5F-1D0D-73D0A751D991}"/>
          </ac:spMkLst>
        </pc:spChg>
        <pc:spChg chg="add mod">
          <ac:chgData name="Avery Hutchinson" userId="a0c294b2-92dc-4758-9d6d-cec90e4cd508" providerId="ADAL" clId="{161E6A1D-9A2B-8E4D-90FF-A8D216DE570B}" dt="2022-12-11T17:41:32.920" v="28059" actId="1076"/>
          <ac:spMkLst>
            <pc:docMk/>
            <pc:sldMk cId="0" sldId="263"/>
            <ac:spMk id="27" creationId="{F07B1A6C-C421-E5BE-409E-10E75BD085BE}"/>
          </ac:spMkLst>
        </pc:spChg>
        <pc:spChg chg="add mod">
          <ac:chgData name="Avery Hutchinson" userId="a0c294b2-92dc-4758-9d6d-cec90e4cd508" providerId="ADAL" clId="{161E6A1D-9A2B-8E4D-90FF-A8D216DE570B}" dt="2022-12-11T17:41:36.304" v="28060" actId="1076"/>
          <ac:spMkLst>
            <pc:docMk/>
            <pc:sldMk cId="0" sldId="263"/>
            <ac:spMk id="28" creationId="{FC86A241-946B-8A64-0DD7-51BFCD32A07A}"/>
          </ac:spMkLst>
        </pc:spChg>
        <pc:spChg chg="add mod">
          <ac:chgData name="Avery Hutchinson" userId="a0c294b2-92dc-4758-9d6d-cec90e4cd508" providerId="ADAL" clId="{161E6A1D-9A2B-8E4D-90FF-A8D216DE570B}" dt="2022-12-11T17:40:47.142" v="28056" actId="1076"/>
          <ac:spMkLst>
            <pc:docMk/>
            <pc:sldMk cId="0" sldId="263"/>
            <ac:spMk id="32" creationId="{C369AB55-AF16-008F-B7F9-E55926B5C916}"/>
          </ac:spMkLst>
        </pc:spChg>
        <pc:spChg chg="add mod">
          <ac:chgData name="Avery Hutchinson" userId="a0c294b2-92dc-4758-9d6d-cec90e4cd508" providerId="ADAL" clId="{161E6A1D-9A2B-8E4D-90FF-A8D216DE570B}" dt="2022-12-11T17:42:20.148" v="28066" actId="688"/>
          <ac:spMkLst>
            <pc:docMk/>
            <pc:sldMk cId="0" sldId="263"/>
            <ac:spMk id="35" creationId="{80BB496D-125E-A7F2-2754-4BA9AE9F5A3B}"/>
          </ac:spMkLst>
        </pc:spChg>
        <pc:spChg chg="mod">
          <ac:chgData name="Avery Hutchinson" userId="a0c294b2-92dc-4758-9d6d-cec90e4cd508" providerId="ADAL" clId="{161E6A1D-9A2B-8E4D-90FF-A8D216DE570B}" dt="2022-12-09T15:09:16.278" v="7749" actId="14100"/>
          <ac:spMkLst>
            <pc:docMk/>
            <pc:sldMk cId="0" sldId="263"/>
            <ac:spMk id="4098" creationId="{845B1B41-1B81-8856-29E8-4923632DC6D4}"/>
          </ac:spMkLst>
        </pc:spChg>
        <pc:spChg chg="mod">
          <ac:chgData name="Avery Hutchinson" userId="a0c294b2-92dc-4758-9d6d-cec90e4cd508" providerId="ADAL" clId="{161E6A1D-9A2B-8E4D-90FF-A8D216DE570B}" dt="2022-12-09T15:09:43.051" v="7756" actId="14100"/>
          <ac:spMkLst>
            <pc:docMk/>
            <pc:sldMk cId="0" sldId="263"/>
            <ac:spMk id="4099" creationId="{DB516A89-1857-2AB3-88E1-10F5E5144FF0}"/>
          </ac:spMkLst>
        </pc:spChg>
        <pc:spChg chg="mod">
          <ac:chgData name="Avery Hutchinson" userId="a0c294b2-92dc-4758-9d6d-cec90e4cd508" providerId="ADAL" clId="{161E6A1D-9A2B-8E4D-90FF-A8D216DE570B}" dt="2022-12-09T13:55:02.391" v="6814" actId="14100"/>
          <ac:spMkLst>
            <pc:docMk/>
            <pc:sldMk cId="0" sldId="263"/>
            <ac:spMk id="4100" creationId="{950DA136-D64B-82BF-437D-17F11BCAECDE}"/>
          </ac:spMkLst>
        </pc:spChg>
        <pc:spChg chg="mod">
          <ac:chgData name="Avery Hutchinson" userId="a0c294b2-92dc-4758-9d6d-cec90e4cd508" providerId="ADAL" clId="{161E6A1D-9A2B-8E4D-90FF-A8D216DE570B}" dt="2022-12-05T14:26:25.647" v="774" actId="2711"/>
          <ac:spMkLst>
            <pc:docMk/>
            <pc:sldMk cId="0" sldId="263"/>
            <ac:spMk id="4103" creationId="{988C8593-8AC2-D612-3126-C13A1681D16B}"/>
          </ac:spMkLst>
        </pc:spChg>
        <pc:spChg chg="mod">
          <ac:chgData name="Avery Hutchinson" userId="a0c294b2-92dc-4758-9d6d-cec90e4cd508" providerId="ADAL" clId="{161E6A1D-9A2B-8E4D-90FF-A8D216DE570B}" dt="2022-12-05T14:26:25.647" v="774" actId="2711"/>
          <ac:spMkLst>
            <pc:docMk/>
            <pc:sldMk cId="0" sldId="263"/>
            <ac:spMk id="4104" creationId="{C208C6D0-5B8D-CC03-6E47-AE82944B4C30}"/>
          </ac:spMkLst>
        </pc:spChg>
        <pc:spChg chg="mod">
          <ac:chgData name="Avery Hutchinson" userId="a0c294b2-92dc-4758-9d6d-cec90e4cd508" providerId="ADAL" clId="{161E6A1D-9A2B-8E4D-90FF-A8D216DE570B}" dt="2022-12-05T14:26:25.647" v="774" actId="2711"/>
          <ac:spMkLst>
            <pc:docMk/>
            <pc:sldMk cId="0" sldId="263"/>
            <ac:spMk id="4105" creationId="{62A5CFBF-17A0-A970-66C1-437A85BE150E}"/>
          </ac:spMkLst>
        </pc:spChg>
        <pc:spChg chg="mod">
          <ac:chgData name="Avery Hutchinson" userId="a0c294b2-92dc-4758-9d6d-cec90e4cd508" providerId="ADAL" clId="{161E6A1D-9A2B-8E4D-90FF-A8D216DE570B}" dt="2022-12-09T15:14:39.035" v="8257" actId="1076"/>
          <ac:spMkLst>
            <pc:docMk/>
            <pc:sldMk cId="0" sldId="263"/>
            <ac:spMk id="4106" creationId="{A9F7EF1E-976E-8A2E-6453-5E9AAC8084BF}"/>
          </ac:spMkLst>
        </pc:spChg>
        <pc:spChg chg="mod">
          <ac:chgData name="Avery Hutchinson" userId="a0c294b2-92dc-4758-9d6d-cec90e4cd508" providerId="ADAL" clId="{161E6A1D-9A2B-8E4D-90FF-A8D216DE570B}" dt="2022-12-09T15:08:57.192" v="7742" actId="1076"/>
          <ac:spMkLst>
            <pc:docMk/>
            <pc:sldMk cId="0" sldId="263"/>
            <ac:spMk id="4107" creationId="{8A708479-6EB4-CDB6-BF2A-5623C686D316}"/>
          </ac:spMkLst>
        </pc:spChg>
        <pc:spChg chg="mod">
          <ac:chgData name="Avery Hutchinson" userId="a0c294b2-92dc-4758-9d6d-cec90e4cd508" providerId="ADAL" clId="{161E6A1D-9A2B-8E4D-90FF-A8D216DE570B}" dt="2022-12-05T14:26:25.647" v="774" actId="2711"/>
          <ac:spMkLst>
            <pc:docMk/>
            <pc:sldMk cId="0" sldId="263"/>
            <ac:spMk id="4108" creationId="{2DF0D5C0-1E5B-20F3-AE3D-92788634AE33}"/>
          </ac:spMkLst>
        </pc:spChg>
        <pc:spChg chg="mod">
          <ac:chgData name="Avery Hutchinson" userId="a0c294b2-92dc-4758-9d6d-cec90e4cd508" providerId="ADAL" clId="{161E6A1D-9A2B-8E4D-90FF-A8D216DE570B}" dt="2022-12-05T14:26:25.647" v="774" actId="2711"/>
          <ac:spMkLst>
            <pc:docMk/>
            <pc:sldMk cId="0" sldId="263"/>
            <ac:spMk id="4109" creationId="{F0932495-54F4-6BFD-AAAD-3D31C7CE7B0C}"/>
          </ac:spMkLst>
        </pc:spChg>
        <pc:spChg chg="mod">
          <ac:chgData name="Avery Hutchinson" userId="a0c294b2-92dc-4758-9d6d-cec90e4cd508" providerId="ADAL" clId="{161E6A1D-9A2B-8E4D-90FF-A8D216DE570B}" dt="2022-12-09T15:08:54.556" v="7741" actId="1076"/>
          <ac:spMkLst>
            <pc:docMk/>
            <pc:sldMk cId="0" sldId="263"/>
            <ac:spMk id="4110" creationId="{04A7A351-C472-AFC3-3B92-09925022859D}"/>
          </ac:spMkLst>
        </pc:spChg>
        <pc:spChg chg="mod">
          <ac:chgData name="Avery Hutchinson" userId="a0c294b2-92dc-4758-9d6d-cec90e4cd508" providerId="ADAL" clId="{161E6A1D-9A2B-8E4D-90FF-A8D216DE570B}" dt="2022-12-09T15:08:51.763" v="7740" actId="1076"/>
          <ac:spMkLst>
            <pc:docMk/>
            <pc:sldMk cId="0" sldId="263"/>
            <ac:spMk id="4111" creationId="{8E29E739-006A-BDDC-B7A0-304956761C26}"/>
          </ac:spMkLst>
        </pc:spChg>
        <pc:spChg chg="mod">
          <ac:chgData name="Avery Hutchinson" userId="a0c294b2-92dc-4758-9d6d-cec90e4cd508" providerId="ADAL" clId="{161E6A1D-9A2B-8E4D-90FF-A8D216DE570B}" dt="2022-12-09T15:08:46.054" v="7738" actId="1076"/>
          <ac:spMkLst>
            <pc:docMk/>
            <pc:sldMk cId="0" sldId="263"/>
            <ac:spMk id="4112" creationId="{4EC856D4-B9E3-5133-C4DD-70AE591B3234}"/>
          </ac:spMkLst>
        </pc:spChg>
        <pc:spChg chg="mod">
          <ac:chgData name="Avery Hutchinson" userId="a0c294b2-92dc-4758-9d6d-cec90e4cd508" providerId="ADAL" clId="{161E6A1D-9A2B-8E4D-90FF-A8D216DE570B}" dt="2022-12-09T15:08:40.753" v="7737" actId="1076"/>
          <ac:spMkLst>
            <pc:docMk/>
            <pc:sldMk cId="0" sldId="263"/>
            <ac:spMk id="4113" creationId="{33597D9D-48E0-06EF-FDC0-9C250BEBDEFD}"/>
          </ac:spMkLst>
        </pc:spChg>
        <pc:spChg chg="mod">
          <ac:chgData name="Avery Hutchinson" userId="a0c294b2-92dc-4758-9d6d-cec90e4cd508" providerId="ADAL" clId="{161E6A1D-9A2B-8E4D-90FF-A8D216DE570B}" dt="2022-12-09T15:08:48.587" v="7739" actId="1076"/>
          <ac:spMkLst>
            <pc:docMk/>
            <pc:sldMk cId="0" sldId="263"/>
            <ac:spMk id="4114" creationId="{EE7DED4D-CEE3-1C33-C4EE-49E37C74D45F}"/>
          </ac:spMkLst>
        </pc:spChg>
        <pc:spChg chg="mod">
          <ac:chgData name="Avery Hutchinson" userId="a0c294b2-92dc-4758-9d6d-cec90e4cd508" providerId="ADAL" clId="{161E6A1D-9A2B-8E4D-90FF-A8D216DE570B}" dt="2022-12-09T15:08:59.757" v="7743" actId="1076"/>
          <ac:spMkLst>
            <pc:docMk/>
            <pc:sldMk cId="0" sldId="263"/>
            <ac:spMk id="4115" creationId="{A7D967CC-E3AB-BFC3-5850-1A78CF068403}"/>
          </ac:spMkLst>
        </pc:spChg>
        <pc:spChg chg="mod">
          <ac:chgData name="Avery Hutchinson" userId="a0c294b2-92dc-4758-9d6d-cec90e4cd508" providerId="ADAL" clId="{161E6A1D-9A2B-8E4D-90FF-A8D216DE570B}" dt="2022-12-09T15:09:05.044" v="7744" actId="1076"/>
          <ac:spMkLst>
            <pc:docMk/>
            <pc:sldMk cId="0" sldId="263"/>
            <ac:spMk id="4116" creationId="{8435A8E5-9A78-F4A6-B80D-F47358523944}"/>
          </ac:spMkLst>
        </pc:spChg>
        <pc:spChg chg="mod">
          <ac:chgData name="Avery Hutchinson" userId="a0c294b2-92dc-4758-9d6d-cec90e4cd508" providerId="ADAL" clId="{161E6A1D-9A2B-8E4D-90FF-A8D216DE570B}" dt="2022-12-09T15:09:13.710" v="7748" actId="1076"/>
          <ac:spMkLst>
            <pc:docMk/>
            <pc:sldMk cId="0" sldId="263"/>
            <ac:spMk id="4117" creationId="{483E9B08-D36E-88D4-4CC1-3DA756CC0996}"/>
          </ac:spMkLst>
        </pc:spChg>
        <pc:spChg chg="mod">
          <ac:chgData name="Avery Hutchinson" userId="a0c294b2-92dc-4758-9d6d-cec90e4cd508" providerId="ADAL" clId="{161E6A1D-9A2B-8E4D-90FF-A8D216DE570B}" dt="2022-12-09T15:09:11.810" v="7747" actId="1076"/>
          <ac:spMkLst>
            <pc:docMk/>
            <pc:sldMk cId="0" sldId="263"/>
            <ac:spMk id="4118" creationId="{3425B521-9EB7-6456-5503-9227EEFA5CFD}"/>
          </ac:spMkLst>
        </pc:spChg>
        <pc:spChg chg="mod">
          <ac:chgData name="Avery Hutchinson" userId="a0c294b2-92dc-4758-9d6d-cec90e4cd508" providerId="ADAL" clId="{161E6A1D-9A2B-8E4D-90FF-A8D216DE570B}" dt="2022-12-09T15:09:09.376" v="7746" actId="1076"/>
          <ac:spMkLst>
            <pc:docMk/>
            <pc:sldMk cId="0" sldId="263"/>
            <ac:spMk id="4119" creationId="{6298675B-EFD9-E20B-167A-9EEE72DEE565}"/>
          </ac:spMkLst>
        </pc:spChg>
        <pc:spChg chg="mod">
          <ac:chgData name="Avery Hutchinson" userId="a0c294b2-92dc-4758-9d6d-cec90e4cd508" providerId="ADAL" clId="{161E6A1D-9A2B-8E4D-90FF-A8D216DE570B}" dt="2022-12-09T15:09:07.559" v="7745" actId="1076"/>
          <ac:spMkLst>
            <pc:docMk/>
            <pc:sldMk cId="0" sldId="263"/>
            <ac:spMk id="4120" creationId="{1E4DA504-D8A3-7F89-CD55-DB75577E3CEE}"/>
          </ac:spMkLst>
        </pc:spChg>
        <pc:spChg chg="mod">
          <ac:chgData name="Avery Hutchinson" userId="a0c294b2-92dc-4758-9d6d-cec90e4cd508" providerId="ADAL" clId="{161E6A1D-9A2B-8E4D-90FF-A8D216DE570B}" dt="2022-12-09T15:07:23.734" v="7722" actId="1076"/>
          <ac:spMkLst>
            <pc:docMk/>
            <pc:sldMk cId="0" sldId="263"/>
            <ac:spMk id="4124" creationId="{CC550878-E7E3-8A66-1012-CB92275F8DC1}"/>
          </ac:spMkLst>
        </pc:spChg>
        <pc:spChg chg="del mod">
          <ac:chgData name="Avery Hutchinson" userId="a0c294b2-92dc-4758-9d6d-cec90e4cd508" providerId="ADAL" clId="{161E6A1D-9A2B-8E4D-90FF-A8D216DE570B}" dt="2022-12-09T15:08:31.791" v="7735" actId="478"/>
          <ac:spMkLst>
            <pc:docMk/>
            <pc:sldMk cId="0" sldId="263"/>
            <ac:spMk id="4125" creationId="{AE9BCE52-9BD9-100D-6E9A-F849C6010896}"/>
          </ac:spMkLst>
        </pc:spChg>
        <pc:spChg chg="mod">
          <ac:chgData name="Avery Hutchinson" userId="a0c294b2-92dc-4758-9d6d-cec90e4cd508" providerId="ADAL" clId="{161E6A1D-9A2B-8E4D-90FF-A8D216DE570B}" dt="2022-12-09T15:08:29.116" v="7734" actId="1076"/>
          <ac:spMkLst>
            <pc:docMk/>
            <pc:sldMk cId="0" sldId="263"/>
            <ac:spMk id="4126" creationId="{22F0DB46-8CFB-CE0E-4B83-AF3CBB9B75DB}"/>
          </ac:spMkLst>
        </pc:spChg>
        <pc:spChg chg="mod">
          <ac:chgData name="Avery Hutchinson" userId="a0c294b2-92dc-4758-9d6d-cec90e4cd508" providerId="ADAL" clId="{161E6A1D-9A2B-8E4D-90FF-A8D216DE570B}" dt="2022-12-09T15:09:39.684" v="7755" actId="14100"/>
          <ac:spMkLst>
            <pc:docMk/>
            <pc:sldMk cId="0" sldId="263"/>
            <ac:spMk id="4127" creationId="{A3140397-771C-7F83-E3C8-34540EC59C44}"/>
          </ac:spMkLst>
        </pc:spChg>
        <pc:spChg chg="mod">
          <ac:chgData name="Avery Hutchinson" userId="a0c294b2-92dc-4758-9d6d-cec90e4cd508" providerId="ADAL" clId="{161E6A1D-9A2B-8E4D-90FF-A8D216DE570B}" dt="2022-12-09T15:07:32.754" v="7725" actId="14100"/>
          <ac:spMkLst>
            <pc:docMk/>
            <pc:sldMk cId="0" sldId="263"/>
            <ac:spMk id="4129" creationId="{C301C8C3-9CF9-A23D-74A8-F28CE149033E}"/>
          </ac:spMkLst>
        </pc:spChg>
        <pc:spChg chg="mod">
          <ac:chgData name="Avery Hutchinson" userId="a0c294b2-92dc-4758-9d6d-cec90e4cd508" providerId="ADAL" clId="{161E6A1D-9A2B-8E4D-90FF-A8D216DE570B}" dt="2022-12-09T15:09:25.630" v="7750" actId="1076"/>
          <ac:spMkLst>
            <pc:docMk/>
            <pc:sldMk cId="0" sldId="263"/>
            <ac:spMk id="19467" creationId="{EC322C66-E3FD-4E83-BBCB-AC5A99E9EAE7}"/>
          </ac:spMkLst>
        </pc:spChg>
        <pc:spChg chg="mod">
          <ac:chgData name="Avery Hutchinson" userId="a0c294b2-92dc-4758-9d6d-cec90e4cd508" providerId="ADAL" clId="{161E6A1D-9A2B-8E4D-90FF-A8D216DE570B}" dt="2022-12-09T15:09:28.514" v="7751" actId="1076"/>
          <ac:spMkLst>
            <pc:docMk/>
            <pc:sldMk cId="0" sldId="263"/>
            <ac:spMk id="19468" creationId="{7AEBAC47-2996-430C-B6A0-E89BB84FDE57}"/>
          </ac:spMkLst>
        </pc:spChg>
        <pc:spChg chg="mod">
          <ac:chgData name="Avery Hutchinson" userId="a0c294b2-92dc-4758-9d6d-cec90e4cd508" providerId="ADAL" clId="{161E6A1D-9A2B-8E4D-90FF-A8D216DE570B}" dt="2022-12-09T15:09:31.348" v="7752" actId="1076"/>
          <ac:spMkLst>
            <pc:docMk/>
            <pc:sldMk cId="0" sldId="263"/>
            <ac:spMk id="19495" creationId="{8F1D7104-4D56-4B2E-9ECF-AA64344C5A84}"/>
          </ac:spMkLst>
        </pc:spChg>
        <pc:spChg chg="mod">
          <ac:chgData name="Avery Hutchinson" userId="a0c294b2-92dc-4758-9d6d-cec90e4cd508" providerId="ADAL" clId="{161E6A1D-9A2B-8E4D-90FF-A8D216DE570B}" dt="2022-12-09T15:09:34.582" v="7753" actId="1076"/>
          <ac:spMkLst>
            <pc:docMk/>
            <pc:sldMk cId="0" sldId="263"/>
            <ac:spMk id="19496" creationId="{ADBC33B7-4EA0-4166-9691-0ACB3B5BE89A}"/>
          </ac:spMkLst>
        </pc:spChg>
        <pc:spChg chg="mod">
          <ac:chgData name="Avery Hutchinson" userId="a0c294b2-92dc-4758-9d6d-cec90e4cd508" providerId="ADAL" clId="{161E6A1D-9A2B-8E4D-90FF-A8D216DE570B}" dt="2022-12-09T15:07:15.250" v="7719" actId="1076"/>
          <ac:spMkLst>
            <pc:docMk/>
            <pc:sldMk cId="0" sldId="263"/>
            <ac:spMk id="19534" creationId="{5F640C69-0614-4942-863C-9368FA8B05F1}"/>
          </ac:spMkLst>
        </pc:spChg>
        <pc:graphicFrameChg chg="add del mod">
          <ac:chgData name="Avery Hutchinson" userId="a0c294b2-92dc-4758-9d6d-cec90e4cd508" providerId="ADAL" clId="{161E6A1D-9A2B-8E4D-90FF-A8D216DE570B}" dt="2022-12-09T14:18:54.142" v="6825" actId="21"/>
          <ac:graphicFrameMkLst>
            <pc:docMk/>
            <pc:sldMk cId="0" sldId="263"/>
            <ac:graphicFrameMk id="7" creationId="{7D6D01F7-A0DF-48F5-81D2-0793C6024E83}"/>
          </ac:graphicFrameMkLst>
        </pc:graphicFrameChg>
        <pc:graphicFrameChg chg="add mod">
          <ac:chgData name="Avery Hutchinson" userId="a0c294b2-92dc-4758-9d6d-cec90e4cd508" providerId="ADAL" clId="{161E6A1D-9A2B-8E4D-90FF-A8D216DE570B}" dt="2022-12-11T16:39:37.549" v="25670" actId="1076"/>
          <ac:graphicFrameMkLst>
            <pc:docMk/>
            <pc:sldMk cId="0" sldId="263"/>
            <ac:graphicFrameMk id="13" creationId="{E06A564B-C191-BB8A-7D06-8412A81E1E30}"/>
          </ac:graphicFrameMkLst>
        </pc:graphicFrameChg>
        <pc:graphicFrameChg chg="add del mod">
          <ac:chgData name="Avery Hutchinson" userId="a0c294b2-92dc-4758-9d6d-cec90e4cd508" providerId="ADAL" clId="{161E6A1D-9A2B-8E4D-90FF-A8D216DE570B}" dt="2022-12-09T15:03:35.475" v="7688" actId="478"/>
          <ac:graphicFrameMkLst>
            <pc:docMk/>
            <pc:sldMk cId="0" sldId="263"/>
            <ac:graphicFrameMk id="15" creationId="{8A06691E-17D5-0E26-EABA-F791A4E3F0CD}"/>
          </ac:graphicFrameMkLst>
        </pc:graphicFrameChg>
        <pc:graphicFrameChg chg="add mod">
          <ac:chgData name="Avery Hutchinson" userId="a0c294b2-92dc-4758-9d6d-cec90e4cd508" providerId="ADAL" clId="{161E6A1D-9A2B-8E4D-90FF-A8D216DE570B}" dt="2022-12-11T17:43:05.758" v="28074" actId="14100"/>
          <ac:graphicFrameMkLst>
            <pc:docMk/>
            <pc:sldMk cId="0" sldId="263"/>
            <ac:graphicFrameMk id="16" creationId="{687DCE83-B7FC-546D-75A5-B0B62103FA4A}"/>
          </ac:graphicFrameMkLst>
        </pc:graphicFrameChg>
        <pc:graphicFrameChg chg="add del mod">
          <ac:chgData name="Avery Hutchinson" userId="a0c294b2-92dc-4758-9d6d-cec90e4cd508" providerId="ADAL" clId="{161E6A1D-9A2B-8E4D-90FF-A8D216DE570B}" dt="2022-12-09T15:02:45.030" v="7680" actId="478"/>
          <ac:graphicFrameMkLst>
            <pc:docMk/>
            <pc:sldMk cId="0" sldId="263"/>
            <ac:graphicFrameMk id="16" creationId="{EB704127-B62D-9E33-C2FD-5F9840C251B5}"/>
          </ac:graphicFrameMkLst>
        </pc:graphicFrameChg>
        <pc:graphicFrameChg chg="add mod">
          <ac:chgData name="Avery Hutchinson" userId="a0c294b2-92dc-4758-9d6d-cec90e4cd508" providerId="ADAL" clId="{161E6A1D-9A2B-8E4D-90FF-A8D216DE570B}" dt="2022-12-11T17:40:06.208" v="28044"/>
          <ac:graphicFrameMkLst>
            <pc:docMk/>
            <pc:sldMk cId="0" sldId="263"/>
            <ac:graphicFrameMk id="17" creationId="{8A06691E-17D5-0E26-EABA-F791A4E3F0CD}"/>
          </ac:graphicFrameMkLst>
        </pc:graphicFrameChg>
        <pc:graphicFrameChg chg="add del mod">
          <ac:chgData name="Avery Hutchinson" userId="a0c294b2-92dc-4758-9d6d-cec90e4cd508" providerId="ADAL" clId="{161E6A1D-9A2B-8E4D-90FF-A8D216DE570B}" dt="2022-12-09T15:10:57.583" v="7764" actId="478"/>
          <ac:graphicFrameMkLst>
            <pc:docMk/>
            <pc:sldMk cId="0" sldId="263"/>
            <ac:graphicFrameMk id="18" creationId="{DEBC921D-99F0-6DB6-9377-B56873215335}"/>
          </ac:graphicFrameMkLst>
        </pc:graphicFrameChg>
        <pc:graphicFrameChg chg="add mod modGraphic">
          <ac:chgData name="Avery Hutchinson" userId="a0c294b2-92dc-4758-9d6d-cec90e4cd508" providerId="ADAL" clId="{161E6A1D-9A2B-8E4D-90FF-A8D216DE570B}" dt="2022-12-09T15:15:45.569" v="8266" actId="14100"/>
          <ac:graphicFrameMkLst>
            <pc:docMk/>
            <pc:sldMk cId="0" sldId="263"/>
            <ac:graphicFrameMk id="20" creationId="{7D6D01F7-A0DF-48F5-81D2-0793C6024E83}"/>
          </ac:graphicFrameMkLst>
        </pc:graphicFrameChg>
        <pc:picChg chg="add mod">
          <ac:chgData name="Avery Hutchinson" userId="a0c294b2-92dc-4758-9d6d-cec90e4cd508" providerId="ADAL" clId="{161E6A1D-9A2B-8E4D-90FF-A8D216DE570B}" dt="2022-12-09T15:32:09.834" v="8486" actId="1076"/>
          <ac:picMkLst>
            <pc:docMk/>
            <pc:sldMk cId="0" sldId="263"/>
            <ac:picMk id="4" creationId="{E5CA2DC0-AF31-D2C2-3319-7DAB30A21186}"/>
          </ac:picMkLst>
        </pc:picChg>
        <pc:picChg chg="add mod">
          <ac:chgData name="Avery Hutchinson" userId="a0c294b2-92dc-4758-9d6d-cec90e4cd508" providerId="ADAL" clId="{161E6A1D-9A2B-8E4D-90FF-A8D216DE570B}" dt="2022-12-09T15:32:18.564" v="8488" actId="14100"/>
          <ac:picMkLst>
            <pc:docMk/>
            <pc:sldMk cId="0" sldId="263"/>
            <ac:picMk id="6" creationId="{AE200208-F6B1-61CE-DBF5-9C5ED46F714E}"/>
          </ac:picMkLst>
        </pc:picChg>
        <pc:picChg chg="add del mod">
          <ac:chgData name="Avery Hutchinson" userId="a0c294b2-92dc-4758-9d6d-cec90e4cd508" providerId="ADAL" clId="{161E6A1D-9A2B-8E4D-90FF-A8D216DE570B}" dt="2022-12-11T16:41:58.256" v="25683" actId="478"/>
          <ac:picMkLst>
            <pc:docMk/>
            <pc:sldMk cId="0" sldId="263"/>
            <ac:picMk id="22" creationId="{9AF48A28-04BF-ACDD-3CAD-724FA26B013B}"/>
          </ac:picMkLst>
        </pc:picChg>
        <pc:picChg chg="add mod">
          <ac:chgData name="Avery Hutchinson" userId="a0c294b2-92dc-4758-9d6d-cec90e4cd508" providerId="ADAL" clId="{161E6A1D-9A2B-8E4D-90FF-A8D216DE570B}" dt="2022-12-11T16:44:42.575" v="25720" actId="1076"/>
          <ac:picMkLst>
            <pc:docMk/>
            <pc:sldMk cId="0" sldId="263"/>
            <ac:picMk id="31" creationId="{016ED876-76FF-A6C1-F9FA-C3A3AA6626E4}"/>
          </ac:picMkLst>
        </pc:picChg>
        <pc:cxnChg chg="add mod">
          <ac:chgData name="Avery Hutchinson" userId="a0c294b2-92dc-4758-9d6d-cec90e4cd508" providerId="ADAL" clId="{161E6A1D-9A2B-8E4D-90FF-A8D216DE570B}" dt="2022-12-09T14:55:07.502" v="7376" actId="14100"/>
          <ac:cxnSpMkLst>
            <pc:docMk/>
            <pc:sldMk cId="0" sldId="263"/>
            <ac:cxnSpMk id="11" creationId="{18E4FCA5-F7D3-9460-E041-E272ADE44C53}"/>
          </ac:cxnSpMkLst>
        </pc:cxnChg>
        <pc:cxnChg chg="add mod">
          <ac:chgData name="Avery Hutchinson" userId="a0c294b2-92dc-4758-9d6d-cec90e4cd508" providerId="ADAL" clId="{161E6A1D-9A2B-8E4D-90FF-A8D216DE570B}" dt="2022-12-11T16:43:59.247" v="25714" actId="1076"/>
          <ac:cxnSpMkLst>
            <pc:docMk/>
            <pc:sldMk cId="0" sldId="263"/>
            <ac:cxnSpMk id="30" creationId="{DDBA3CB2-5EB9-0F02-BB72-309F82DCB838}"/>
          </ac:cxnSpMkLst>
        </pc:cxnChg>
        <pc:cxnChg chg="add del mod">
          <ac:chgData name="Avery Hutchinson" userId="a0c294b2-92dc-4758-9d6d-cec90e4cd508" providerId="ADAL" clId="{161E6A1D-9A2B-8E4D-90FF-A8D216DE570B}" dt="2022-12-11T17:41:39.872" v="28061" actId="478"/>
          <ac:cxnSpMkLst>
            <pc:docMk/>
            <pc:sldMk cId="0" sldId="263"/>
            <ac:cxnSpMk id="34" creationId="{E4A9C6A0-75A4-CE5D-18B5-78E638B82528}"/>
          </ac:cxnSpMkLst>
        </pc:cxnChg>
        <pc:cxnChg chg="add del">
          <ac:chgData name="Avery Hutchinson" userId="a0c294b2-92dc-4758-9d6d-cec90e4cd508" providerId="ADAL" clId="{161E6A1D-9A2B-8E4D-90FF-A8D216DE570B}" dt="2022-12-11T17:42:50.052" v="28070" actId="11529"/>
          <ac:cxnSpMkLst>
            <pc:docMk/>
            <pc:sldMk cId="0" sldId="263"/>
            <ac:cxnSpMk id="37" creationId="{0DFBFD15-68C5-9209-F048-58847D1EA6E9}"/>
          </ac:cxnSpMkLst>
        </pc:cxnChg>
      </pc:sldChg>
      <pc:sldChg chg="new del">
        <pc:chgData name="Avery Hutchinson" userId="a0c294b2-92dc-4758-9d6d-cec90e4cd508" providerId="ADAL" clId="{161E6A1D-9A2B-8E4D-90FF-A8D216DE570B}" dt="2022-12-05T12:43:28.896" v="3" actId="2696"/>
        <pc:sldMkLst>
          <pc:docMk/>
          <pc:sldMk cId="2571881672" sldId="264"/>
        </pc:sldMkLst>
      </pc:sldChg>
      <pc:sldChg chg="addSp delSp modSp new mod ord setBg chgLayout">
        <pc:chgData name="Avery Hutchinson" userId="a0c294b2-92dc-4758-9d6d-cec90e4cd508" providerId="ADAL" clId="{161E6A1D-9A2B-8E4D-90FF-A8D216DE570B}" dt="2022-12-11T17:47:20.054" v="28103" actId="1076"/>
        <pc:sldMkLst>
          <pc:docMk/>
          <pc:sldMk cId="1338515422" sldId="265"/>
        </pc:sldMkLst>
        <pc:spChg chg="add mod">
          <ac:chgData name="Avery Hutchinson" userId="a0c294b2-92dc-4758-9d6d-cec90e4cd508" providerId="ADAL" clId="{161E6A1D-9A2B-8E4D-90FF-A8D216DE570B}" dt="2022-12-05T14:26:47.908" v="779" actId="1076"/>
          <ac:spMkLst>
            <pc:docMk/>
            <pc:sldMk cId="1338515422" sldId="265"/>
            <ac:spMk id="2" creationId="{38CDC642-1B36-A3E6-1C1B-467881033A72}"/>
          </ac:spMkLst>
        </pc:spChg>
        <pc:spChg chg="add del mod">
          <ac:chgData name="Avery Hutchinson" userId="a0c294b2-92dc-4758-9d6d-cec90e4cd508" providerId="ADAL" clId="{161E6A1D-9A2B-8E4D-90FF-A8D216DE570B}" dt="2022-12-05T15:51:27.540" v="5126"/>
          <ac:spMkLst>
            <pc:docMk/>
            <pc:sldMk cId="1338515422" sldId="265"/>
            <ac:spMk id="3" creationId="{F479B22C-685E-DF50-DA9F-FD08956338C7}"/>
          </ac:spMkLst>
        </pc:spChg>
        <pc:spChg chg="add del mod ord">
          <ac:chgData name="Avery Hutchinson" userId="a0c294b2-92dc-4758-9d6d-cec90e4cd508" providerId="ADAL" clId="{161E6A1D-9A2B-8E4D-90FF-A8D216DE570B}" dt="2022-12-05T15:52:01.998" v="5131" actId="700"/>
          <ac:spMkLst>
            <pc:docMk/>
            <pc:sldMk cId="1338515422" sldId="265"/>
            <ac:spMk id="4" creationId="{C455489E-6EBB-1BDA-C042-C8E682D94E39}"/>
          </ac:spMkLst>
        </pc:spChg>
        <pc:spChg chg="add del mod">
          <ac:chgData name="Avery Hutchinson" userId="a0c294b2-92dc-4758-9d6d-cec90e4cd508" providerId="ADAL" clId="{161E6A1D-9A2B-8E4D-90FF-A8D216DE570B}" dt="2022-12-11T16:45:37.189" v="25727"/>
          <ac:spMkLst>
            <pc:docMk/>
            <pc:sldMk cId="1338515422" sldId="265"/>
            <ac:spMk id="4" creationId="{F5D1DE3D-7DA5-1433-F041-213AE1241033}"/>
          </ac:spMkLst>
        </pc:spChg>
        <pc:spChg chg="add del mod ord">
          <ac:chgData name="Avery Hutchinson" userId="a0c294b2-92dc-4758-9d6d-cec90e4cd508" providerId="ADAL" clId="{161E6A1D-9A2B-8E4D-90FF-A8D216DE570B}" dt="2022-12-05T15:52:01.998" v="5131" actId="700"/>
          <ac:spMkLst>
            <pc:docMk/>
            <pc:sldMk cId="1338515422" sldId="265"/>
            <ac:spMk id="5" creationId="{5BAA90EE-80A0-CC96-8B85-53FA5EA70891}"/>
          </ac:spMkLst>
        </pc:spChg>
        <pc:spChg chg="add del mod">
          <ac:chgData name="Avery Hutchinson" userId="a0c294b2-92dc-4758-9d6d-cec90e4cd508" providerId="ADAL" clId="{161E6A1D-9A2B-8E4D-90FF-A8D216DE570B}" dt="2022-12-11T16:46:12.400" v="25741" actId="47"/>
          <ac:spMkLst>
            <pc:docMk/>
            <pc:sldMk cId="1338515422" sldId="265"/>
            <ac:spMk id="5" creationId="{EF62572B-1DC5-2F38-8C2A-693A0E7061E5}"/>
          </ac:spMkLst>
        </pc:spChg>
        <pc:spChg chg="add mod">
          <ac:chgData name="Avery Hutchinson" userId="a0c294b2-92dc-4758-9d6d-cec90e4cd508" providerId="ADAL" clId="{161E6A1D-9A2B-8E4D-90FF-A8D216DE570B}" dt="2022-12-11T17:47:04.617" v="28099" actId="14100"/>
          <ac:spMkLst>
            <pc:docMk/>
            <pc:sldMk cId="1338515422" sldId="265"/>
            <ac:spMk id="6" creationId="{82E6FE05-57E8-BB7C-5A09-CAE2382A1BE9}"/>
          </ac:spMkLst>
        </pc:spChg>
        <pc:spChg chg="add del mod ord">
          <ac:chgData name="Avery Hutchinson" userId="a0c294b2-92dc-4758-9d6d-cec90e4cd508" providerId="ADAL" clId="{161E6A1D-9A2B-8E4D-90FF-A8D216DE570B}" dt="2022-12-05T15:52:01.998" v="5131" actId="700"/>
          <ac:spMkLst>
            <pc:docMk/>
            <pc:sldMk cId="1338515422" sldId="265"/>
            <ac:spMk id="6" creationId="{87DB90AA-2CBF-2B21-53DC-FABB14E3082E}"/>
          </ac:spMkLst>
        </pc:spChg>
        <pc:spChg chg="add del mod ord">
          <ac:chgData name="Avery Hutchinson" userId="a0c294b2-92dc-4758-9d6d-cec90e4cd508" providerId="ADAL" clId="{161E6A1D-9A2B-8E4D-90FF-A8D216DE570B}" dt="2022-12-09T14:27:32.444" v="7311" actId="478"/>
          <ac:spMkLst>
            <pc:docMk/>
            <pc:sldMk cId="1338515422" sldId="265"/>
            <ac:spMk id="7" creationId="{BFCD85D3-D909-021C-5C4B-592592246F13}"/>
          </ac:spMkLst>
        </pc:spChg>
        <pc:spChg chg="add del mod ord">
          <ac:chgData name="Avery Hutchinson" userId="a0c294b2-92dc-4758-9d6d-cec90e4cd508" providerId="ADAL" clId="{161E6A1D-9A2B-8E4D-90FF-A8D216DE570B}" dt="2022-12-09T14:28:05.396" v="7321" actId="478"/>
          <ac:spMkLst>
            <pc:docMk/>
            <pc:sldMk cId="1338515422" sldId="265"/>
            <ac:spMk id="8" creationId="{FE5655D4-2828-86AA-3B82-0EEDD59D13A2}"/>
          </ac:spMkLst>
        </pc:spChg>
        <pc:spChg chg="add del mod ord">
          <ac:chgData name="Avery Hutchinson" userId="a0c294b2-92dc-4758-9d6d-cec90e4cd508" providerId="ADAL" clId="{161E6A1D-9A2B-8E4D-90FF-A8D216DE570B}" dt="2022-12-09T14:26:42.449" v="7300" actId="478"/>
          <ac:spMkLst>
            <pc:docMk/>
            <pc:sldMk cId="1338515422" sldId="265"/>
            <ac:spMk id="9" creationId="{F4F5900A-8C2C-9997-1329-B171FD339DB3}"/>
          </ac:spMkLst>
        </pc:spChg>
        <pc:spChg chg="add del mod">
          <ac:chgData name="Avery Hutchinson" userId="a0c294b2-92dc-4758-9d6d-cec90e4cd508" providerId="ADAL" clId="{161E6A1D-9A2B-8E4D-90FF-A8D216DE570B}" dt="2022-12-09T14:27:36.708" v="7312" actId="478"/>
          <ac:spMkLst>
            <pc:docMk/>
            <pc:sldMk cId="1338515422" sldId="265"/>
            <ac:spMk id="13" creationId="{1871242A-AC08-8E30-9A6B-FA601D4541F4}"/>
          </ac:spMkLst>
        </pc:spChg>
        <pc:spChg chg="add mod">
          <ac:chgData name="Avery Hutchinson" userId="a0c294b2-92dc-4758-9d6d-cec90e4cd508" providerId="ADAL" clId="{161E6A1D-9A2B-8E4D-90FF-A8D216DE570B}" dt="2022-12-11T17:47:20.054" v="28103" actId="1076"/>
          <ac:spMkLst>
            <pc:docMk/>
            <pc:sldMk cId="1338515422" sldId="265"/>
            <ac:spMk id="14" creationId="{A730CE6F-B1FB-DCA3-4ADC-A3B3052D580E}"/>
          </ac:spMkLst>
        </pc:spChg>
        <pc:graphicFrameChg chg="add del mod modGraphic">
          <ac:chgData name="Avery Hutchinson" userId="a0c294b2-92dc-4758-9d6d-cec90e4cd508" providerId="ADAL" clId="{161E6A1D-9A2B-8E4D-90FF-A8D216DE570B}" dt="2022-12-11T17:47:09.656" v="28101" actId="14100"/>
          <ac:graphicFrameMkLst>
            <pc:docMk/>
            <pc:sldMk cId="1338515422" sldId="265"/>
            <ac:graphicFrameMk id="3" creationId="{27CAF536-8E6C-53DA-304F-9C23D4AA0C7B}"/>
          </ac:graphicFrameMkLst>
        </pc:graphicFrameChg>
        <pc:graphicFrameChg chg="add mod modGraphic">
          <ac:chgData name="Avery Hutchinson" userId="a0c294b2-92dc-4758-9d6d-cec90e4cd508" providerId="ADAL" clId="{161E6A1D-9A2B-8E4D-90FF-A8D216DE570B}" dt="2022-12-11T17:47:14.786" v="28102" actId="1076"/>
          <ac:graphicFrameMkLst>
            <pc:docMk/>
            <pc:sldMk cId="1338515422" sldId="265"/>
            <ac:graphicFrameMk id="10" creationId="{5E004B09-0BB8-7B1F-0D89-3EAB6878008D}"/>
          </ac:graphicFrameMkLst>
        </pc:graphicFrameChg>
        <pc:graphicFrameChg chg="add del mod">
          <ac:chgData name="Avery Hutchinson" userId="a0c294b2-92dc-4758-9d6d-cec90e4cd508" providerId="ADAL" clId="{161E6A1D-9A2B-8E4D-90FF-A8D216DE570B}" dt="2022-12-09T14:20:25.115" v="6844" actId="478"/>
          <ac:graphicFrameMkLst>
            <pc:docMk/>
            <pc:sldMk cId="1338515422" sldId="265"/>
            <ac:graphicFrameMk id="11" creationId="{6901A876-A451-16F1-1FF0-B7FE050C32CA}"/>
          </ac:graphicFrameMkLst>
        </pc:graphicFrameChg>
        <pc:graphicFrameChg chg="add del mod modGraphic">
          <ac:chgData name="Avery Hutchinson" userId="a0c294b2-92dc-4758-9d6d-cec90e4cd508" providerId="ADAL" clId="{161E6A1D-9A2B-8E4D-90FF-A8D216DE570B}" dt="2022-12-09T16:12:15.068" v="10035" actId="21"/>
          <ac:graphicFrameMkLst>
            <pc:docMk/>
            <pc:sldMk cId="1338515422" sldId="265"/>
            <ac:graphicFrameMk id="15" creationId="{F4FFD0DE-2CE5-1B40-CEDF-00767F744443}"/>
          </ac:graphicFrameMkLst>
        </pc:graphicFrameChg>
      </pc:sldChg>
      <pc:sldChg chg="addSp delSp modSp add mod setBg delDesignElem">
        <pc:chgData name="Avery Hutchinson" userId="a0c294b2-92dc-4758-9d6d-cec90e4cd508" providerId="ADAL" clId="{161E6A1D-9A2B-8E4D-90FF-A8D216DE570B}" dt="2022-12-11T17:44:07.099" v="28081"/>
        <pc:sldMkLst>
          <pc:docMk/>
          <pc:sldMk cId="1571411590" sldId="266"/>
        </pc:sldMkLst>
        <pc:spChg chg="add del mod">
          <ac:chgData name="Avery Hutchinson" userId="a0c294b2-92dc-4758-9d6d-cec90e4cd508" providerId="ADAL" clId="{161E6A1D-9A2B-8E4D-90FF-A8D216DE570B}" dt="2022-12-05T14:55:23.621" v="2282" actId="767"/>
          <ac:spMkLst>
            <pc:docMk/>
            <pc:sldMk cId="1571411590" sldId="266"/>
            <ac:spMk id="2" creationId="{867B51DE-5650-3211-4F2D-2E40E54D7190}"/>
          </ac:spMkLst>
        </pc:spChg>
        <pc:spChg chg="add mod">
          <ac:chgData name="Avery Hutchinson" userId="a0c294b2-92dc-4758-9d6d-cec90e4cd508" providerId="ADAL" clId="{161E6A1D-9A2B-8E4D-90FF-A8D216DE570B}" dt="2022-12-11T11:57:20.616" v="13352" actId="313"/>
          <ac:spMkLst>
            <pc:docMk/>
            <pc:sldMk cId="1571411590" sldId="266"/>
            <ac:spMk id="2" creationId="{E76D4181-30C8-24B3-D2FE-6365B91B65A8}"/>
          </ac:spMkLst>
        </pc:spChg>
        <pc:spChg chg="add mod">
          <ac:chgData name="Avery Hutchinson" userId="a0c294b2-92dc-4758-9d6d-cec90e4cd508" providerId="ADAL" clId="{161E6A1D-9A2B-8E4D-90FF-A8D216DE570B}" dt="2022-12-11T12:51:56.865" v="17746" actId="20577"/>
          <ac:spMkLst>
            <pc:docMk/>
            <pc:sldMk cId="1571411590" sldId="266"/>
            <ac:spMk id="3" creationId="{206E59D1-32F5-AA9D-5E8B-974F3C3BD5AB}"/>
          </ac:spMkLst>
        </pc:spChg>
        <pc:spChg chg="mod">
          <ac:chgData name="Avery Hutchinson" userId="a0c294b2-92dc-4758-9d6d-cec90e4cd508" providerId="ADAL" clId="{161E6A1D-9A2B-8E4D-90FF-A8D216DE570B}" dt="2022-12-05T14:59:57.584" v="2464" actId="26606"/>
          <ac:spMkLst>
            <pc:docMk/>
            <pc:sldMk cId="1571411590" sldId="266"/>
            <ac:spMk id="9" creationId="{47B720D1-F8E7-CCD4-2360-F90D3E3532FB}"/>
          </ac:spMkLst>
        </pc:spChg>
        <pc:spChg chg="add del">
          <ac:chgData name="Avery Hutchinson" userId="a0c294b2-92dc-4758-9d6d-cec90e4cd508" providerId="ADAL" clId="{161E6A1D-9A2B-8E4D-90FF-A8D216DE570B}" dt="2022-12-05T14:55:27.852" v="2283" actId="26606"/>
          <ac:spMkLst>
            <pc:docMk/>
            <pc:sldMk cId="1571411590" sldId="266"/>
            <ac:spMk id="12" creationId="{ADE57300-C7FF-4578-99A0-42B0295B123C}"/>
          </ac:spMkLst>
        </pc:spChg>
        <pc:spChg chg="add del">
          <ac:chgData name="Avery Hutchinson" userId="a0c294b2-92dc-4758-9d6d-cec90e4cd508" providerId="ADAL" clId="{161E6A1D-9A2B-8E4D-90FF-A8D216DE570B}" dt="2022-12-05T14:55:27.852" v="2283" actId="26606"/>
          <ac:spMkLst>
            <pc:docMk/>
            <pc:sldMk cId="1571411590" sldId="266"/>
            <ac:spMk id="13" creationId="{F3FF94B3-6D3E-44FE-BB02-A9027C0003C7}"/>
          </ac:spMkLst>
        </pc:spChg>
        <pc:spChg chg="add del">
          <ac:chgData name="Avery Hutchinson" userId="a0c294b2-92dc-4758-9d6d-cec90e4cd508" providerId="ADAL" clId="{161E6A1D-9A2B-8E4D-90FF-A8D216DE570B}" dt="2022-12-05T14:55:27.852" v="2283" actId="26606"/>
          <ac:spMkLst>
            <pc:docMk/>
            <pc:sldMk cId="1571411590" sldId="266"/>
            <ac:spMk id="14" creationId="{FAF3766F-DEF3-4802-BB0D-7A18EDD9704F}"/>
          </ac:spMkLst>
        </pc:spChg>
        <pc:spChg chg="add del">
          <ac:chgData name="Avery Hutchinson" userId="a0c294b2-92dc-4758-9d6d-cec90e4cd508" providerId="ADAL" clId="{161E6A1D-9A2B-8E4D-90FF-A8D216DE570B}" dt="2022-12-05T14:54:12.096" v="2255" actId="26606"/>
          <ac:spMkLst>
            <pc:docMk/>
            <pc:sldMk cId="1571411590" sldId="266"/>
            <ac:spMk id="15" creationId="{ADE57300-C7FF-4578-99A0-42B0295B123C}"/>
          </ac:spMkLst>
        </pc:spChg>
        <pc:spChg chg="add del">
          <ac:chgData name="Avery Hutchinson" userId="a0c294b2-92dc-4758-9d6d-cec90e4cd508" providerId="ADAL" clId="{161E6A1D-9A2B-8E4D-90FF-A8D216DE570B}" dt="2022-12-05T14:55:27.852" v="2283" actId="26606"/>
          <ac:spMkLst>
            <pc:docMk/>
            <pc:sldMk cId="1571411590" sldId="266"/>
            <ac:spMk id="16" creationId="{B2C335F7-F61C-4EB4-80F2-4B1438FE66BB}"/>
          </ac:spMkLst>
        </pc:spChg>
        <pc:spChg chg="add del">
          <ac:chgData name="Avery Hutchinson" userId="a0c294b2-92dc-4758-9d6d-cec90e4cd508" providerId="ADAL" clId="{161E6A1D-9A2B-8E4D-90FF-A8D216DE570B}" dt="2022-12-05T14:54:12.096" v="2255" actId="26606"/>
          <ac:spMkLst>
            <pc:docMk/>
            <pc:sldMk cId="1571411590" sldId="266"/>
            <ac:spMk id="17" creationId="{F3FF94B3-6D3E-44FE-BB02-A9027C0003C7}"/>
          </ac:spMkLst>
        </pc:spChg>
        <pc:spChg chg="add del">
          <ac:chgData name="Avery Hutchinson" userId="a0c294b2-92dc-4758-9d6d-cec90e4cd508" providerId="ADAL" clId="{161E6A1D-9A2B-8E4D-90FF-A8D216DE570B}" dt="2022-12-05T14:55:27.852" v="2283" actId="26606"/>
          <ac:spMkLst>
            <pc:docMk/>
            <pc:sldMk cId="1571411590" sldId="266"/>
            <ac:spMk id="18" creationId="{F1189494-2B67-46D2-93D6-A122A09BF6B2}"/>
          </ac:spMkLst>
        </pc:spChg>
        <pc:spChg chg="add del">
          <ac:chgData name="Avery Hutchinson" userId="a0c294b2-92dc-4758-9d6d-cec90e4cd508" providerId="ADAL" clId="{161E6A1D-9A2B-8E4D-90FF-A8D216DE570B}" dt="2022-12-05T14:54:12.096" v="2255" actId="26606"/>
          <ac:spMkLst>
            <pc:docMk/>
            <pc:sldMk cId="1571411590" sldId="266"/>
            <ac:spMk id="19" creationId="{FAF3766F-DEF3-4802-BB0D-7A18EDD9704F}"/>
          </ac:spMkLst>
        </pc:spChg>
        <pc:spChg chg="add del">
          <ac:chgData name="Avery Hutchinson" userId="a0c294b2-92dc-4758-9d6d-cec90e4cd508" providerId="ADAL" clId="{161E6A1D-9A2B-8E4D-90FF-A8D216DE570B}" dt="2022-12-05T14:55:12.951" v="2272" actId="26606"/>
          <ac:spMkLst>
            <pc:docMk/>
            <pc:sldMk cId="1571411590" sldId="266"/>
            <ac:spMk id="20" creationId="{ADE57300-C7FF-4578-99A0-42B0295B123C}"/>
          </ac:spMkLst>
        </pc:spChg>
        <pc:spChg chg="add del">
          <ac:chgData name="Avery Hutchinson" userId="a0c294b2-92dc-4758-9d6d-cec90e4cd508" providerId="ADAL" clId="{161E6A1D-9A2B-8E4D-90FF-A8D216DE570B}" dt="2022-12-05T14:54:12.096" v="2255" actId="26606"/>
          <ac:spMkLst>
            <pc:docMk/>
            <pc:sldMk cId="1571411590" sldId="266"/>
            <ac:spMk id="21" creationId="{B2C335F7-F61C-4EB4-80F2-4B1438FE66BB}"/>
          </ac:spMkLst>
        </pc:spChg>
        <pc:spChg chg="add del">
          <ac:chgData name="Avery Hutchinson" userId="a0c294b2-92dc-4758-9d6d-cec90e4cd508" providerId="ADAL" clId="{161E6A1D-9A2B-8E4D-90FF-A8D216DE570B}" dt="2022-12-11T17:44:07.099" v="28081"/>
          <ac:spMkLst>
            <pc:docMk/>
            <pc:sldMk cId="1571411590" sldId="266"/>
            <ac:spMk id="22" creationId="{ADE57300-C7FF-4578-99A0-42B0295B123C}"/>
          </ac:spMkLst>
        </pc:spChg>
        <pc:spChg chg="add del">
          <ac:chgData name="Avery Hutchinson" userId="a0c294b2-92dc-4758-9d6d-cec90e4cd508" providerId="ADAL" clId="{161E6A1D-9A2B-8E4D-90FF-A8D216DE570B}" dt="2022-12-05T14:54:12.096" v="2255" actId="26606"/>
          <ac:spMkLst>
            <pc:docMk/>
            <pc:sldMk cId="1571411590" sldId="266"/>
            <ac:spMk id="23" creationId="{F1189494-2B67-46D2-93D6-A122A09BF6B2}"/>
          </ac:spMkLst>
        </pc:spChg>
        <pc:spChg chg="add del">
          <ac:chgData name="Avery Hutchinson" userId="a0c294b2-92dc-4758-9d6d-cec90e4cd508" providerId="ADAL" clId="{161E6A1D-9A2B-8E4D-90FF-A8D216DE570B}" dt="2022-12-11T17:44:07.099" v="28081"/>
          <ac:spMkLst>
            <pc:docMk/>
            <pc:sldMk cId="1571411590" sldId="266"/>
            <ac:spMk id="24" creationId="{F3FF94B3-6D3E-44FE-BB02-A9027C0003C7}"/>
          </ac:spMkLst>
        </pc:spChg>
        <pc:spChg chg="add del">
          <ac:chgData name="Avery Hutchinson" userId="a0c294b2-92dc-4758-9d6d-cec90e4cd508" providerId="ADAL" clId="{161E6A1D-9A2B-8E4D-90FF-A8D216DE570B}" dt="2022-12-05T14:55:12.951" v="2272" actId="26606"/>
          <ac:spMkLst>
            <pc:docMk/>
            <pc:sldMk cId="1571411590" sldId="266"/>
            <ac:spMk id="25" creationId="{F3FF94B3-6D3E-44FE-BB02-A9027C0003C7}"/>
          </ac:spMkLst>
        </pc:spChg>
        <pc:spChg chg="add del">
          <ac:chgData name="Avery Hutchinson" userId="a0c294b2-92dc-4758-9d6d-cec90e4cd508" providerId="ADAL" clId="{161E6A1D-9A2B-8E4D-90FF-A8D216DE570B}" dt="2022-12-11T17:44:07.099" v="28081"/>
          <ac:spMkLst>
            <pc:docMk/>
            <pc:sldMk cId="1571411590" sldId="266"/>
            <ac:spMk id="26" creationId="{FAF3766F-DEF3-4802-BB0D-7A18EDD9704F}"/>
          </ac:spMkLst>
        </pc:spChg>
        <pc:spChg chg="add del">
          <ac:chgData name="Avery Hutchinson" userId="a0c294b2-92dc-4758-9d6d-cec90e4cd508" providerId="ADAL" clId="{161E6A1D-9A2B-8E4D-90FF-A8D216DE570B}" dt="2022-12-05T14:55:12.951" v="2272" actId="26606"/>
          <ac:spMkLst>
            <pc:docMk/>
            <pc:sldMk cId="1571411590" sldId="266"/>
            <ac:spMk id="27" creationId="{FAF3766F-DEF3-4802-BB0D-7A18EDD9704F}"/>
          </ac:spMkLst>
        </pc:spChg>
        <pc:spChg chg="add del">
          <ac:chgData name="Avery Hutchinson" userId="a0c294b2-92dc-4758-9d6d-cec90e4cd508" providerId="ADAL" clId="{161E6A1D-9A2B-8E4D-90FF-A8D216DE570B}" dt="2022-12-05T14:54:04.889" v="2253" actId="26606"/>
          <ac:spMkLst>
            <pc:docMk/>
            <pc:sldMk cId="1571411590" sldId="266"/>
            <ac:spMk id="28" creationId="{ADE57300-C7FF-4578-99A0-42B0295B123C}"/>
          </ac:spMkLst>
        </pc:spChg>
        <pc:spChg chg="add del">
          <ac:chgData name="Avery Hutchinson" userId="a0c294b2-92dc-4758-9d6d-cec90e4cd508" providerId="ADAL" clId="{161E6A1D-9A2B-8E4D-90FF-A8D216DE570B}" dt="2022-12-05T14:55:12.951" v="2272" actId="26606"/>
          <ac:spMkLst>
            <pc:docMk/>
            <pc:sldMk cId="1571411590" sldId="266"/>
            <ac:spMk id="29" creationId="{B2C335F7-F61C-4EB4-80F2-4B1438FE66BB}"/>
          </ac:spMkLst>
        </pc:spChg>
        <pc:spChg chg="add del">
          <ac:chgData name="Avery Hutchinson" userId="a0c294b2-92dc-4758-9d6d-cec90e4cd508" providerId="ADAL" clId="{161E6A1D-9A2B-8E4D-90FF-A8D216DE570B}" dt="2022-12-05T14:54:04.889" v="2253" actId="26606"/>
          <ac:spMkLst>
            <pc:docMk/>
            <pc:sldMk cId="1571411590" sldId="266"/>
            <ac:spMk id="30" creationId="{F3FF94B3-6D3E-44FE-BB02-A9027C0003C7}"/>
          </ac:spMkLst>
        </pc:spChg>
        <pc:spChg chg="add del">
          <ac:chgData name="Avery Hutchinson" userId="a0c294b2-92dc-4758-9d6d-cec90e4cd508" providerId="ADAL" clId="{161E6A1D-9A2B-8E4D-90FF-A8D216DE570B}" dt="2022-12-05T14:55:12.951" v="2272" actId="26606"/>
          <ac:spMkLst>
            <pc:docMk/>
            <pc:sldMk cId="1571411590" sldId="266"/>
            <ac:spMk id="31" creationId="{F1189494-2B67-46D2-93D6-A122A09BF6B2}"/>
          </ac:spMkLst>
        </pc:spChg>
        <pc:spChg chg="add del">
          <ac:chgData name="Avery Hutchinson" userId="a0c294b2-92dc-4758-9d6d-cec90e4cd508" providerId="ADAL" clId="{161E6A1D-9A2B-8E4D-90FF-A8D216DE570B}" dt="2022-12-05T14:54:04.889" v="2253" actId="26606"/>
          <ac:spMkLst>
            <pc:docMk/>
            <pc:sldMk cId="1571411590" sldId="266"/>
            <ac:spMk id="32" creationId="{FAF3766F-DEF3-4802-BB0D-7A18EDD9704F}"/>
          </ac:spMkLst>
        </pc:spChg>
        <pc:spChg chg="add del">
          <ac:chgData name="Avery Hutchinson" userId="a0c294b2-92dc-4758-9d6d-cec90e4cd508" providerId="ADAL" clId="{161E6A1D-9A2B-8E4D-90FF-A8D216DE570B}" dt="2022-12-11T17:44:07.099" v="28081"/>
          <ac:spMkLst>
            <pc:docMk/>
            <pc:sldMk cId="1571411590" sldId="266"/>
            <ac:spMk id="33" creationId="{B2C335F7-F61C-4EB4-80F2-4B1438FE66BB}"/>
          </ac:spMkLst>
        </pc:spChg>
        <pc:spChg chg="add del">
          <ac:chgData name="Avery Hutchinson" userId="a0c294b2-92dc-4758-9d6d-cec90e4cd508" providerId="ADAL" clId="{161E6A1D-9A2B-8E4D-90FF-A8D216DE570B}" dt="2022-12-05T14:54:04.889" v="2253" actId="26606"/>
          <ac:spMkLst>
            <pc:docMk/>
            <pc:sldMk cId="1571411590" sldId="266"/>
            <ac:spMk id="34" creationId="{B2C335F7-F61C-4EB4-80F2-4B1438FE66BB}"/>
          </ac:spMkLst>
        </pc:spChg>
        <pc:spChg chg="add del">
          <ac:chgData name="Avery Hutchinson" userId="a0c294b2-92dc-4758-9d6d-cec90e4cd508" providerId="ADAL" clId="{161E6A1D-9A2B-8E4D-90FF-A8D216DE570B}" dt="2022-12-11T17:44:07.099" v="28081"/>
          <ac:spMkLst>
            <pc:docMk/>
            <pc:sldMk cId="1571411590" sldId="266"/>
            <ac:spMk id="35" creationId="{F1189494-2B67-46D2-93D6-A122A09BF6B2}"/>
          </ac:spMkLst>
        </pc:spChg>
        <pc:spChg chg="add del">
          <ac:chgData name="Avery Hutchinson" userId="a0c294b2-92dc-4758-9d6d-cec90e4cd508" providerId="ADAL" clId="{161E6A1D-9A2B-8E4D-90FF-A8D216DE570B}" dt="2022-12-05T14:54:04.889" v="2253" actId="26606"/>
          <ac:spMkLst>
            <pc:docMk/>
            <pc:sldMk cId="1571411590" sldId="266"/>
            <ac:spMk id="36" creationId="{F1189494-2B67-46D2-93D6-A122A09BF6B2}"/>
          </ac:spMkLst>
        </pc:spChg>
        <pc:spChg chg="add del">
          <ac:chgData name="Avery Hutchinson" userId="a0c294b2-92dc-4758-9d6d-cec90e4cd508" providerId="ADAL" clId="{161E6A1D-9A2B-8E4D-90FF-A8D216DE570B}" dt="2022-12-05T14:59:57.584" v="2464" actId="26606"/>
          <ac:spMkLst>
            <pc:docMk/>
            <pc:sldMk cId="1571411590" sldId="266"/>
            <ac:spMk id="40" creationId="{ADE57300-C7FF-4578-99A0-42B0295B123C}"/>
          </ac:spMkLst>
        </pc:spChg>
        <pc:spChg chg="add del">
          <ac:chgData name="Avery Hutchinson" userId="a0c294b2-92dc-4758-9d6d-cec90e4cd508" providerId="ADAL" clId="{161E6A1D-9A2B-8E4D-90FF-A8D216DE570B}" dt="2022-12-05T14:59:57.584" v="2464" actId="26606"/>
          <ac:spMkLst>
            <pc:docMk/>
            <pc:sldMk cId="1571411590" sldId="266"/>
            <ac:spMk id="42" creationId="{F3FF94B3-6D3E-44FE-BB02-A9027C0003C7}"/>
          </ac:spMkLst>
        </pc:spChg>
        <pc:spChg chg="add del">
          <ac:chgData name="Avery Hutchinson" userId="a0c294b2-92dc-4758-9d6d-cec90e4cd508" providerId="ADAL" clId="{161E6A1D-9A2B-8E4D-90FF-A8D216DE570B}" dt="2022-12-05T14:59:57.584" v="2464" actId="26606"/>
          <ac:spMkLst>
            <pc:docMk/>
            <pc:sldMk cId="1571411590" sldId="266"/>
            <ac:spMk id="44" creationId="{FAF3766F-DEF3-4802-BB0D-7A18EDD9704F}"/>
          </ac:spMkLst>
        </pc:spChg>
        <pc:spChg chg="add del">
          <ac:chgData name="Avery Hutchinson" userId="a0c294b2-92dc-4758-9d6d-cec90e4cd508" providerId="ADAL" clId="{161E6A1D-9A2B-8E4D-90FF-A8D216DE570B}" dt="2022-12-05T14:59:57.584" v="2464" actId="26606"/>
          <ac:spMkLst>
            <pc:docMk/>
            <pc:sldMk cId="1571411590" sldId="266"/>
            <ac:spMk id="46" creationId="{B2C335F7-F61C-4EB4-80F2-4B1438FE66BB}"/>
          </ac:spMkLst>
        </pc:spChg>
        <pc:spChg chg="add del">
          <ac:chgData name="Avery Hutchinson" userId="a0c294b2-92dc-4758-9d6d-cec90e4cd508" providerId="ADAL" clId="{161E6A1D-9A2B-8E4D-90FF-A8D216DE570B}" dt="2022-12-05T14:59:57.584" v="2464" actId="26606"/>
          <ac:spMkLst>
            <pc:docMk/>
            <pc:sldMk cId="1571411590" sldId="266"/>
            <ac:spMk id="48" creationId="{F1189494-2B67-46D2-93D6-A122A09BF6B2}"/>
          </ac:spMkLst>
        </pc:spChg>
        <pc:graphicFrameChg chg="mod modGraphic">
          <ac:chgData name="Avery Hutchinson" userId="a0c294b2-92dc-4758-9d6d-cec90e4cd508" providerId="ADAL" clId="{161E6A1D-9A2B-8E4D-90FF-A8D216DE570B}" dt="2022-12-09T16:33:20.666" v="11852" actId="14100"/>
          <ac:graphicFrameMkLst>
            <pc:docMk/>
            <pc:sldMk cId="1571411590" sldId="266"/>
            <ac:graphicFrameMk id="10" creationId="{A06FE9C0-40DA-1975-1C50-C12D29E2A20C}"/>
          </ac:graphicFrameMkLst>
        </pc:graphicFrameChg>
      </pc:sldChg>
      <pc:sldChg chg="addSp delSp modSp add del mod ord">
        <pc:chgData name="Avery Hutchinson" userId="a0c294b2-92dc-4758-9d6d-cec90e4cd508" providerId="ADAL" clId="{161E6A1D-9A2B-8E4D-90FF-A8D216DE570B}" dt="2022-12-11T16:48:21.396" v="25770" actId="2696"/>
        <pc:sldMkLst>
          <pc:docMk/>
          <pc:sldMk cId="3694346916" sldId="274"/>
        </pc:sldMkLst>
        <pc:spChg chg="add del mod">
          <ac:chgData name="Avery Hutchinson" userId="a0c294b2-92dc-4758-9d6d-cec90e4cd508" providerId="ADAL" clId="{161E6A1D-9A2B-8E4D-90FF-A8D216DE570B}" dt="2022-12-05T12:44:41.929" v="19"/>
          <ac:spMkLst>
            <pc:docMk/>
            <pc:sldMk cId="3694346916" sldId="274"/>
            <ac:spMk id="2" creationId="{4047A83D-325A-353B-13EB-CBE2934A99FE}"/>
          </ac:spMkLst>
        </pc:spChg>
        <pc:spChg chg="mod">
          <ac:chgData name="Avery Hutchinson" userId="a0c294b2-92dc-4758-9d6d-cec90e4cd508" providerId="ADAL" clId="{161E6A1D-9A2B-8E4D-90FF-A8D216DE570B}" dt="2022-12-05T14:26:07.897" v="771" actId="2711"/>
          <ac:spMkLst>
            <pc:docMk/>
            <pc:sldMk cId="3694346916" sldId="274"/>
            <ac:spMk id="7" creationId="{AA43770B-3E89-4F33-5E03-750181FE8CA6}"/>
          </ac:spMkLst>
        </pc:spChg>
        <pc:spChg chg="mod">
          <ac:chgData name="Avery Hutchinson" userId="a0c294b2-92dc-4758-9d6d-cec90e4cd508" providerId="ADAL" clId="{161E6A1D-9A2B-8E4D-90FF-A8D216DE570B}" dt="2022-12-05T15:21:15.982" v="2574" actId="1076"/>
          <ac:spMkLst>
            <pc:docMk/>
            <pc:sldMk cId="3694346916" sldId="274"/>
            <ac:spMk id="9" creationId="{C5DDE5E4-9205-866E-4C45-1CE1F73A7444}"/>
          </ac:spMkLst>
        </pc:spChg>
        <pc:graphicFrameChg chg="mod modGraphic">
          <ac:chgData name="Avery Hutchinson" userId="a0c294b2-92dc-4758-9d6d-cec90e4cd508" providerId="ADAL" clId="{161E6A1D-9A2B-8E4D-90FF-A8D216DE570B}" dt="2022-12-11T16:45:20.107" v="25722" actId="14100"/>
          <ac:graphicFrameMkLst>
            <pc:docMk/>
            <pc:sldMk cId="3694346916" sldId="274"/>
            <ac:graphicFrameMk id="8" creationId="{61B3B862-589C-4204-4AAE-9D2B5525CF7A}"/>
          </ac:graphicFrameMkLst>
        </pc:graphicFrameChg>
      </pc:sldChg>
      <pc:sldChg chg="add del mod modShow">
        <pc:chgData name="Avery Hutchinson" userId="a0c294b2-92dc-4758-9d6d-cec90e4cd508" providerId="ADAL" clId="{161E6A1D-9A2B-8E4D-90FF-A8D216DE570B}" dt="2022-12-09T15:41:31.304" v="8540" actId="2696"/>
        <pc:sldMkLst>
          <pc:docMk/>
          <pc:sldMk cId="2080517656" sldId="275"/>
        </pc:sldMkLst>
      </pc:sldChg>
      <pc:sldChg chg="addSp delSp modSp add mod">
        <pc:chgData name="Avery Hutchinson" userId="a0c294b2-92dc-4758-9d6d-cec90e4cd508" providerId="ADAL" clId="{161E6A1D-9A2B-8E4D-90FF-A8D216DE570B}" dt="2022-12-11T16:25:58.411" v="24627" actId="14100"/>
        <pc:sldMkLst>
          <pc:docMk/>
          <pc:sldMk cId="1146937207" sldId="276"/>
        </pc:sldMkLst>
        <pc:spChg chg="mod">
          <ac:chgData name="Avery Hutchinson" userId="a0c294b2-92dc-4758-9d6d-cec90e4cd508" providerId="ADAL" clId="{161E6A1D-9A2B-8E4D-90FF-A8D216DE570B}" dt="2022-12-11T12:01:43.637" v="13363" actId="14100"/>
          <ac:spMkLst>
            <pc:docMk/>
            <pc:sldMk cId="1146937207" sldId="276"/>
            <ac:spMk id="2" creationId="{38CDC642-1B36-A3E6-1C1B-467881033A72}"/>
          </ac:spMkLst>
        </pc:spChg>
        <pc:spChg chg="add mod">
          <ac:chgData name="Avery Hutchinson" userId="a0c294b2-92dc-4758-9d6d-cec90e4cd508" providerId="ADAL" clId="{161E6A1D-9A2B-8E4D-90FF-A8D216DE570B}" dt="2022-12-11T14:59:02.702" v="21711" actId="255"/>
          <ac:spMkLst>
            <pc:docMk/>
            <pc:sldMk cId="1146937207" sldId="276"/>
            <ac:spMk id="3" creationId="{62029EDB-F1D3-9DFA-B8AA-E939AAA76212}"/>
          </ac:spMkLst>
        </pc:spChg>
        <pc:spChg chg="add mod">
          <ac:chgData name="Avery Hutchinson" userId="a0c294b2-92dc-4758-9d6d-cec90e4cd508" providerId="ADAL" clId="{161E6A1D-9A2B-8E4D-90FF-A8D216DE570B}" dt="2022-12-11T16:23:20.812" v="24604" actId="1076"/>
          <ac:spMkLst>
            <pc:docMk/>
            <pc:sldMk cId="1146937207" sldId="276"/>
            <ac:spMk id="4" creationId="{7738B977-462C-ABE9-105C-9ECB780E9C24}"/>
          </ac:spMkLst>
        </pc:spChg>
        <pc:spChg chg="add del mod">
          <ac:chgData name="Avery Hutchinson" userId="a0c294b2-92dc-4758-9d6d-cec90e4cd508" providerId="ADAL" clId="{161E6A1D-9A2B-8E4D-90FF-A8D216DE570B}" dt="2022-12-11T16:23:25.884" v="24606"/>
          <ac:spMkLst>
            <pc:docMk/>
            <pc:sldMk cId="1146937207" sldId="276"/>
            <ac:spMk id="5" creationId="{66D10E82-897D-C24E-95FB-4F8B2C12BBD2}"/>
          </ac:spMkLst>
        </pc:spChg>
        <pc:picChg chg="add del mod">
          <ac:chgData name="Avery Hutchinson" userId="a0c294b2-92dc-4758-9d6d-cec90e4cd508" providerId="ADAL" clId="{161E6A1D-9A2B-8E4D-90FF-A8D216DE570B}" dt="2022-12-11T16:24:24.351" v="24610" actId="478"/>
          <ac:picMkLst>
            <pc:docMk/>
            <pc:sldMk cId="1146937207" sldId="276"/>
            <ac:picMk id="6" creationId="{813A7026-37EA-BE17-96BE-9D26629DF93F}"/>
          </ac:picMkLst>
        </pc:picChg>
        <pc:picChg chg="add mod">
          <ac:chgData name="Avery Hutchinson" userId="a0c294b2-92dc-4758-9d6d-cec90e4cd508" providerId="ADAL" clId="{161E6A1D-9A2B-8E4D-90FF-A8D216DE570B}" dt="2022-12-11T16:25:58.411" v="24627" actId="14100"/>
          <ac:picMkLst>
            <pc:docMk/>
            <pc:sldMk cId="1146937207" sldId="276"/>
            <ac:picMk id="7" creationId="{9AA8EC28-4CC1-1D89-59C4-D117A1353BD2}"/>
          </ac:picMkLst>
        </pc:picChg>
      </pc:sldChg>
      <pc:sldChg chg="addSp delSp new del mod">
        <pc:chgData name="Avery Hutchinson" userId="a0c294b2-92dc-4758-9d6d-cec90e4cd508" providerId="ADAL" clId="{161E6A1D-9A2B-8E4D-90FF-A8D216DE570B}" dt="2022-12-05T15:16:14.264" v="2500" actId="2696"/>
        <pc:sldMkLst>
          <pc:docMk/>
          <pc:sldMk cId="4255702021" sldId="276"/>
        </pc:sldMkLst>
        <pc:spChg chg="add del">
          <ac:chgData name="Avery Hutchinson" userId="a0c294b2-92dc-4758-9d6d-cec90e4cd508" providerId="ADAL" clId="{161E6A1D-9A2B-8E4D-90FF-A8D216DE570B}" dt="2022-12-05T15:16:06.281" v="2499" actId="22"/>
          <ac:spMkLst>
            <pc:docMk/>
            <pc:sldMk cId="4255702021" sldId="276"/>
            <ac:spMk id="3" creationId="{2FBEB562-5059-A468-BBC0-888FF8889397}"/>
          </ac:spMkLst>
        </pc:spChg>
      </pc:sldChg>
      <pc:sldChg chg="new del">
        <pc:chgData name="Avery Hutchinson" userId="a0c294b2-92dc-4758-9d6d-cec90e4cd508" providerId="ADAL" clId="{161E6A1D-9A2B-8E4D-90FF-A8D216DE570B}" dt="2022-12-05T15:16:14.691" v="2501" actId="2696"/>
        <pc:sldMkLst>
          <pc:docMk/>
          <pc:sldMk cId="26772211" sldId="277"/>
        </pc:sldMkLst>
      </pc:sldChg>
      <pc:sldChg chg="addSp delSp modSp add mod ord">
        <pc:chgData name="Avery Hutchinson" userId="a0c294b2-92dc-4758-9d6d-cec90e4cd508" providerId="ADAL" clId="{161E6A1D-9A2B-8E4D-90FF-A8D216DE570B}" dt="2022-12-11T16:22:04.913" v="24596" actId="20578"/>
        <pc:sldMkLst>
          <pc:docMk/>
          <pc:sldMk cId="1440396272" sldId="277"/>
        </pc:sldMkLst>
        <pc:spChg chg="mod">
          <ac:chgData name="Avery Hutchinson" userId="a0c294b2-92dc-4758-9d6d-cec90e4cd508" providerId="ADAL" clId="{161E6A1D-9A2B-8E4D-90FF-A8D216DE570B}" dt="2022-12-11T12:49:09.664" v="17725" actId="20577"/>
          <ac:spMkLst>
            <pc:docMk/>
            <pc:sldMk cId="1440396272" sldId="277"/>
            <ac:spMk id="2" creationId="{38CDC642-1B36-A3E6-1C1B-467881033A72}"/>
          </ac:spMkLst>
        </pc:spChg>
        <pc:spChg chg="add mod">
          <ac:chgData name="Avery Hutchinson" userId="a0c294b2-92dc-4758-9d6d-cec90e4cd508" providerId="ADAL" clId="{161E6A1D-9A2B-8E4D-90FF-A8D216DE570B}" dt="2022-12-11T14:17:09.518" v="19553" actId="20577"/>
          <ac:spMkLst>
            <pc:docMk/>
            <pc:sldMk cId="1440396272" sldId="277"/>
            <ac:spMk id="5" creationId="{5C0A37BA-B645-B409-930E-ABAF3D6BD3C3}"/>
          </ac:spMkLst>
        </pc:spChg>
        <pc:spChg chg="add mod">
          <ac:chgData name="Avery Hutchinson" userId="a0c294b2-92dc-4758-9d6d-cec90e4cd508" providerId="ADAL" clId="{161E6A1D-9A2B-8E4D-90FF-A8D216DE570B}" dt="2022-12-11T12:36:02.176" v="17284" actId="1076"/>
          <ac:spMkLst>
            <pc:docMk/>
            <pc:sldMk cId="1440396272" sldId="277"/>
            <ac:spMk id="6" creationId="{F0AEC0AD-602F-34C7-1521-023B8354E482}"/>
          </ac:spMkLst>
        </pc:spChg>
        <pc:spChg chg="add del mod">
          <ac:chgData name="Avery Hutchinson" userId="a0c294b2-92dc-4758-9d6d-cec90e4cd508" providerId="ADAL" clId="{161E6A1D-9A2B-8E4D-90FF-A8D216DE570B}" dt="2022-12-11T12:36:14.262" v="17291"/>
          <ac:spMkLst>
            <pc:docMk/>
            <pc:sldMk cId="1440396272" sldId="277"/>
            <ac:spMk id="7" creationId="{69EFAA0F-4DDE-5D97-46BF-4941DA247A2D}"/>
          </ac:spMkLst>
        </pc:spChg>
        <pc:spChg chg="add mod">
          <ac:chgData name="Avery Hutchinson" userId="a0c294b2-92dc-4758-9d6d-cec90e4cd508" providerId="ADAL" clId="{161E6A1D-9A2B-8E4D-90FF-A8D216DE570B}" dt="2022-12-11T14:16:56.546" v="19543" actId="20577"/>
          <ac:spMkLst>
            <pc:docMk/>
            <pc:sldMk cId="1440396272" sldId="277"/>
            <ac:spMk id="8" creationId="{9288A34C-20D1-7EA4-824D-419C0212F427}"/>
          </ac:spMkLst>
        </pc:spChg>
        <pc:spChg chg="add mod">
          <ac:chgData name="Avery Hutchinson" userId="a0c294b2-92dc-4758-9d6d-cec90e4cd508" providerId="ADAL" clId="{161E6A1D-9A2B-8E4D-90FF-A8D216DE570B}" dt="2022-12-11T12:38:04.441" v="17656" actId="1076"/>
          <ac:spMkLst>
            <pc:docMk/>
            <pc:sldMk cId="1440396272" sldId="277"/>
            <ac:spMk id="9" creationId="{18E8417D-BA8F-12BA-601E-3E584ECBA52C}"/>
          </ac:spMkLst>
        </pc:spChg>
        <pc:graphicFrameChg chg="mod">
          <ac:chgData name="Avery Hutchinson" userId="a0c294b2-92dc-4758-9d6d-cec90e4cd508" providerId="ADAL" clId="{161E6A1D-9A2B-8E4D-90FF-A8D216DE570B}" dt="2022-12-09T16:31:49.321" v="11817" actId="1076"/>
          <ac:graphicFrameMkLst>
            <pc:docMk/>
            <pc:sldMk cId="1440396272" sldId="277"/>
            <ac:graphicFrameMk id="3" creationId="{C89F9A59-9941-702B-C840-5806DC56E3CB}"/>
          </ac:graphicFrameMkLst>
        </pc:graphicFrameChg>
        <pc:graphicFrameChg chg="mod">
          <ac:chgData name="Avery Hutchinson" userId="a0c294b2-92dc-4758-9d6d-cec90e4cd508" providerId="ADAL" clId="{161E6A1D-9A2B-8E4D-90FF-A8D216DE570B}" dt="2022-12-09T16:31:44.986" v="11815" actId="14100"/>
          <ac:graphicFrameMkLst>
            <pc:docMk/>
            <pc:sldMk cId="1440396272" sldId="277"/>
            <ac:graphicFrameMk id="4" creationId="{1117BA69-7132-E1D7-B9AC-1AD05999E5B4}"/>
          </ac:graphicFrameMkLst>
        </pc:graphicFrameChg>
        <pc:inkChg chg="add del">
          <ac:chgData name="Avery Hutchinson" userId="a0c294b2-92dc-4758-9d6d-cec90e4cd508" providerId="ADAL" clId="{161E6A1D-9A2B-8E4D-90FF-A8D216DE570B}" dt="2022-12-11T14:53:28.039" v="21585" actId="9405"/>
          <ac:inkMkLst>
            <pc:docMk/>
            <pc:sldMk cId="1440396272" sldId="277"/>
            <ac:inkMk id="10" creationId="{111EB9B1-5B21-950F-BB9B-734C2CA69446}"/>
          </ac:inkMkLst>
        </pc:inkChg>
      </pc:sldChg>
      <pc:sldChg chg="new del">
        <pc:chgData name="Avery Hutchinson" userId="a0c294b2-92dc-4758-9d6d-cec90e4cd508" providerId="ADAL" clId="{161E6A1D-9A2B-8E4D-90FF-A8D216DE570B}" dt="2022-12-05T15:16:14.982" v="2502" actId="2696"/>
        <pc:sldMkLst>
          <pc:docMk/>
          <pc:sldMk cId="569093077" sldId="278"/>
        </pc:sldMkLst>
      </pc:sldChg>
      <pc:sldChg chg="addSp delSp modSp add mod ord">
        <pc:chgData name="Avery Hutchinson" userId="a0c294b2-92dc-4758-9d6d-cec90e4cd508" providerId="ADAL" clId="{161E6A1D-9A2B-8E4D-90FF-A8D216DE570B}" dt="2022-12-11T17:48:48.559" v="28116" actId="14100"/>
        <pc:sldMkLst>
          <pc:docMk/>
          <pc:sldMk cId="613600443" sldId="278"/>
        </pc:sldMkLst>
        <pc:spChg chg="mod">
          <ac:chgData name="Avery Hutchinson" userId="a0c294b2-92dc-4758-9d6d-cec90e4cd508" providerId="ADAL" clId="{161E6A1D-9A2B-8E4D-90FF-A8D216DE570B}" dt="2022-12-11T17:48:48.559" v="28116" actId="14100"/>
          <ac:spMkLst>
            <pc:docMk/>
            <pc:sldMk cId="613600443" sldId="278"/>
            <ac:spMk id="2" creationId="{38CDC642-1B36-A3E6-1C1B-467881033A72}"/>
          </ac:spMkLst>
        </pc:spChg>
        <pc:spChg chg="add del mod">
          <ac:chgData name="Avery Hutchinson" userId="a0c294b2-92dc-4758-9d6d-cec90e4cd508" providerId="ADAL" clId="{161E6A1D-9A2B-8E4D-90FF-A8D216DE570B}" dt="2022-12-11T16:14:08.981" v="23614" actId="478"/>
          <ac:spMkLst>
            <pc:docMk/>
            <pc:sldMk cId="613600443" sldId="278"/>
            <ac:spMk id="4" creationId="{16D78548-23F1-628C-1598-5E280A838055}"/>
          </ac:spMkLst>
        </pc:spChg>
        <pc:spChg chg="add mod">
          <ac:chgData name="Avery Hutchinson" userId="a0c294b2-92dc-4758-9d6d-cec90e4cd508" providerId="ADAL" clId="{161E6A1D-9A2B-8E4D-90FF-A8D216DE570B}" dt="2022-12-11T15:03:44.848" v="21806" actId="14100"/>
          <ac:spMkLst>
            <pc:docMk/>
            <pc:sldMk cId="613600443" sldId="278"/>
            <ac:spMk id="5" creationId="{303D7934-B20F-D215-AE30-6B04D883BBB2}"/>
          </ac:spMkLst>
        </pc:spChg>
        <pc:spChg chg="add mod">
          <ac:chgData name="Avery Hutchinson" userId="a0c294b2-92dc-4758-9d6d-cec90e4cd508" providerId="ADAL" clId="{161E6A1D-9A2B-8E4D-90FF-A8D216DE570B}" dt="2022-12-11T16:38:48.479" v="25667" actId="313"/>
          <ac:spMkLst>
            <pc:docMk/>
            <pc:sldMk cId="613600443" sldId="278"/>
            <ac:spMk id="6" creationId="{139E542A-7433-8CBD-CC16-33EF4F80DB45}"/>
          </ac:spMkLst>
        </pc:spChg>
        <pc:spChg chg="add del">
          <ac:chgData name="Avery Hutchinson" userId="a0c294b2-92dc-4758-9d6d-cec90e4cd508" providerId="ADAL" clId="{161E6A1D-9A2B-8E4D-90FF-A8D216DE570B}" dt="2022-12-11T14:52:00.201" v="21573" actId="34122"/>
          <ac:spMkLst>
            <pc:docMk/>
            <pc:sldMk cId="613600443" sldId="278"/>
            <ac:spMk id="18" creationId="{0B5B6803-4DEA-44EB-9B37-B2C31B0ABEFD}"/>
          </ac:spMkLst>
        </pc:spChg>
        <pc:spChg chg="add mod">
          <ac:chgData name="Avery Hutchinson" userId="a0c294b2-92dc-4758-9d6d-cec90e4cd508" providerId="ADAL" clId="{161E6A1D-9A2B-8E4D-90FF-A8D216DE570B}" dt="2022-12-11T14:59:53.683" v="21720" actId="1076"/>
          <ac:spMkLst>
            <pc:docMk/>
            <pc:sldMk cId="613600443" sldId="278"/>
            <ac:spMk id="56" creationId="{B3586EB0-E609-4FAE-842C-156DE5C01B36}"/>
          </ac:spMkLst>
        </pc:spChg>
        <pc:spChg chg="add mod">
          <ac:chgData name="Avery Hutchinson" userId="a0c294b2-92dc-4758-9d6d-cec90e4cd508" providerId="ADAL" clId="{161E6A1D-9A2B-8E4D-90FF-A8D216DE570B}" dt="2022-12-11T14:59:42.513" v="21716" actId="1076"/>
          <ac:spMkLst>
            <pc:docMk/>
            <pc:sldMk cId="613600443" sldId="278"/>
            <ac:spMk id="63" creationId="{F08AAAA8-2D39-4E2A-83FE-4E1041F1B1ED}"/>
          </ac:spMkLst>
        </pc:spChg>
        <pc:spChg chg="add del">
          <ac:chgData name="Avery Hutchinson" userId="a0c294b2-92dc-4758-9d6d-cec90e4cd508" providerId="ADAL" clId="{161E6A1D-9A2B-8E4D-90FF-A8D216DE570B}" dt="2022-12-11T14:52:31.478" v="21578" actId="34122"/>
          <ac:spMkLst>
            <pc:docMk/>
            <pc:sldMk cId="613600443" sldId="278"/>
            <ac:spMk id="72" creationId="{20D76870-B3A2-427C-842B-C8C25CFF3137}"/>
          </ac:spMkLst>
        </pc:spChg>
        <pc:spChg chg="add del">
          <ac:chgData name="Avery Hutchinson" userId="a0c294b2-92dc-4758-9d6d-cec90e4cd508" providerId="ADAL" clId="{161E6A1D-9A2B-8E4D-90FF-A8D216DE570B}" dt="2022-12-11T14:54:08.940" v="21586" actId="34122"/>
          <ac:spMkLst>
            <pc:docMk/>
            <pc:sldMk cId="613600443" sldId="278"/>
            <ac:spMk id="72" creationId="{F6AE7559-1FF1-40B3-B19D-0207C4FD905F}"/>
          </ac:spMkLst>
        </pc:spChg>
        <pc:spChg chg="add del">
          <ac:chgData name="Avery Hutchinson" userId="a0c294b2-92dc-4758-9d6d-cec90e4cd508" providerId="ADAL" clId="{161E6A1D-9A2B-8E4D-90FF-A8D216DE570B}" dt="2022-12-11T14:51:53.356" v="21569" actId="34122"/>
          <ac:spMkLst>
            <pc:docMk/>
            <pc:sldMk cId="613600443" sldId="278"/>
            <ac:spMk id="82" creationId="{052F18F0-8C1F-4123-A2ED-B5763145BF04}"/>
          </ac:spMkLst>
        </pc:spChg>
        <pc:spChg chg="add del mod">
          <ac:chgData name="Avery Hutchinson" userId="a0c294b2-92dc-4758-9d6d-cec90e4cd508" providerId="ADAL" clId="{161E6A1D-9A2B-8E4D-90FF-A8D216DE570B}" dt="2022-12-11T14:55:17.570" v="21628" actId="478"/>
          <ac:spMkLst>
            <pc:docMk/>
            <pc:sldMk cId="613600443" sldId="278"/>
            <ac:spMk id="85" creationId="{2F89C61C-DE06-824C-7D4D-1E5D3C6D63A6}"/>
          </ac:spMkLst>
        </pc:spChg>
        <pc:spChg chg="add del mod">
          <ac:chgData name="Avery Hutchinson" userId="a0c294b2-92dc-4758-9d6d-cec90e4cd508" providerId="ADAL" clId="{161E6A1D-9A2B-8E4D-90FF-A8D216DE570B}" dt="2022-12-11T15:00:10.200" v="21723" actId="478"/>
          <ac:spMkLst>
            <pc:docMk/>
            <pc:sldMk cId="613600443" sldId="278"/>
            <ac:spMk id="113" creationId="{23A90FF5-A2C2-672F-91BE-CC316DB7AB45}"/>
          </ac:spMkLst>
        </pc:spChg>
        <pc:spChg chg="add mod">
          <ac:chgData name="Avery Hutchinson" userId="a0c294b2-92dc-4758-9d6d-cec90e4cd508" providerId="ADAL" clId="{161E6A1D-9A2B-8E4D-90FF-A8D216DE570B}" dt="2022-12-11T14:59:48.898" v="21718" actId="1076"/>
          <ac:spMkLst>
            <pc:docMk/>
            <pc:sldMk cId="613600443" sldId="278"/>
            <ac:spMk id="114" creationId="{A2C07247-6D93-A5DA-40F9-C93951E9B8E3}"/>
          </ac:spMkLst>
        </pc:spChg>
        <pc:spChg chg="add mod">
          <ac:chgData name="Avery Hutchinson" userId="a0c294b2-92dc-4758-9d6d-cec90e4cd508" providerId="ADAL" clId="{161E6A1D-9A2B-8E4D-90FF-A8D216DE570B}" dt="2022-12-11T15:03:08.704" v="21797" actId="1076"/>
          <ac:spMkLst>
            <pc:docMk/>
            <pc:sldMk cId="613600443" sldId="278"/>
            <ac:spMk id="115" creationId="{8838F387-6B37-9C91-40AE-3E3E6067E079}"/>
          </ac:spMkLst>
        </pc:spChg>
        <pc:spChg chg="add mod">
          <ac:chgData name="Avery Hutchinson" userId="a0c294b2-92dc-4758-9d6d-cec90e4cd508" providerId="ADAL" clId="{161E6A1D-9A2B-8E4D-90FF-A8D216DE570B}" dt="2022-12-11T15:03:08.704" v="21797" actId="1076"/>
          <ac:spMkLst>
            <pc:docMk/>
            <pc:sldMk cId="613600443" sldId="278"/>
            <ac:spMk id="116" creationId="{7823EB91-D315-A35C-9272-94867472B665}"/>
          </ac:spMkLst>
        </pc:spChg>
        <pc:spChg chg="add mod">
          <ac:chgData name="Avery Hutchinson" userId="a0c294b2-92dc-4758-9d6d-cec90e4cd508" providerId="ADAL" clId="{161E6A1D-9A2B-8E4D-90FF-A8D216DE570B}" dt="2022-12-11T15:03:08.704" v="21797" actId="1076"/>
          <ac:spMkLst>
            <pc:docMk/>
            <pc:sldMk cId="613600443" sldId="278"/>
            <ac:spMk id="117" creationId="{784C369B-0987-6CE6-13DA-B5220A5C1E1E}"/>
          </ac:spMkLst>
        </pc:spChg>
        <pc:spChg chg="add mod">
          <ac:chgData name="Avery Hutchinson" userId="a0c294b2-92dc-4758-9d6d-cec90e4cd508" providerId="ADAL" clId="{161E6A1D-9A2B-8E4D-90FF-A8D216DE570B}" dt="2022-12-11T15:03:41.725" v="21805" actId="14100"/>
          <ac:spMkLst>
            <pc:docMk/>
            <pc:sldMk cId="613600443" sldId="278"/>
            <ac:spMk id="119" creationId="{E73BF9EB-B2BC-C587-A5F2-9783380A99E6}"/>
          </ac:spMkLst>
        </pc:spChg>
        <pc:spChg chg="add mod">
          <ac:chgData name="Avery Hutchinson" userId="a0c294b2-92dc-4758-9d6d-cec90e4cd508" providerId="ADAL" clId="{161E6A1D-9A2B-8E4D-90FF-A8D216DE570B}" dt="2022-12-11T15:03:52.348" v="21807" actId="1076"/>
          <ac:spMkLst>
            <pc:docMk/>
            <pc:sldMk cId="613600443" sldId="278"/>
            <ac:spMk id="120" creationId="{C6B75D88-E761-D41F-F779-84CA1240E728}"/>
          </ac:spMkLst>
        </pc:spChg>
        <pc:spChg chg="add mod">
          <ac:chgData name="Avery Hutchinson" userId="a0c294b2-92dc-4758-9d6d-cec90e4cd508" providerId="ADAL" clId="{161E6A1D-9A2B-8E4D-90FF-A8D216DE570B}" dt="2022-12-11T15:04:47.857" v="21839" actId="20577"/>
          <ac:spMkLst>
            <pc:docMk/>
            <pc:sldMk cId="613600443" sldId="278"/>
            <ac:spMk id="121" creationId="{88591D7B-6514-3091-7F93-6CA538C12B6D}"/>
          </ac:spMkLst>
        </pc:spChg>
        <pc:spChg chg="add mod">
          <ac:chgData name="Avery Hutchinson" userId="a0c294b2-92dc-4758-9d6d-cec90e4cd508" providerId="ADAL" clId="{161E6A1D-9A2B-8E4D-90FF-A8D216DE570B}" dt="2022-12-11T15:05:06.337" v="21844" actId="20577"/>
          <ac:spMkLst>
            <pc:docMk/>
            <pc:sldMk cId="613600443" sldId="278"/>
            <ac:spMk id="122" creationId="{90A3511C-3D8F-4136-14BA-D884DB3FAE74}"/>
          </ac:spMkLst>
        </pc:spChg>
        <pc:spChg chg="add mod">
          <ac:chgData name="Avery Hutchinson" userId="a0c294b2-92dc-4758-9d6d-cec90e4cd508" providerId="ADAL" clId="{161E6A1D-9A2B-8E4D-90FF-A8D216DE570B}" dt="2022-12-11T15:05:14.549" v="21853" actId="20577"/>
          <ac:spMkLst>
            <pc:docMk/>
            <pc:sldMk cId="613600443" sldId="278"/>
            <ac:spMk id="123" creationId="{5B85FDE8-8F79-0EC0-81B2-E5D46C509D26}"/>
          </ac:spMkLst>
        </pc:spChg>
        <pc:spChg chg="add mod">
          <ac:chgData name="Avery Hutchinson" userId="a0c294b2-92dc-4758-9d6d-cec90e4cd508" providerId="ADAL" clId="{161E6A1D-9A2B-8E4D-90FF-A8D216DE570B}" dt="2022-12-11T16:38:51.253" v="25668" actId="1076"/>
          <ac:spMkLst>
            <pc:docMk/>
            <pc:sldMk cId="613600443" sldId="278"/>
            <ac:spMk id="126" creationId="{00D2A264-0158-0EE0-50F7-12CB8A303CD6}"/>
          </ac:spMkLst>
        </pc:spChg>
        <pc:spChg chg="add del mod">
          <ac:chgData name="Avery Hutchinson" userId="a0c294b2-92dc-4758-9d6d-cec90e4cd508" providerId="ADAL" clId="{161E6A1D-9A2B-8E4D-90FF-A8D216DE570B}" dt="2022-12-11T16:13:42.457" v="23602"/>
          <ac:spMkLst>
            <pc:docMk/>
            <pc:sldMk cId="613600443" sldId="278"/>
            <ac:spMk id="127" creationId="{4B063FFD-1C43-A4EC-BD30-985F98E5FAE9}"/>
          </ac:spMkLst>
        </pc:spChg>
        <pc:spChg chg="add del mod">
          <ac:chgData name="Avery Hutchinson" userId="a0c294b2-92dc-4758-9d6d-cec90e4cd508" providerId="ADAL" clId="{161E6A1D-9A2B-8E4D-90FF-A8D216DE570B}" dt="2022-12-11T16:13:42.457" v="23602"/>
          <ac:spMkLst>
            <pc:docMk/>
            <pc:sldMk cId="613600443" sldId="278"/>
            <ac:spMk id="128" creationId="{AB2CA7CD-3519-ED5A-A176-91CBB0592BEF}"/>
          </ac:spMkLst>
        </pc:spChg>
        <pc:spChg chg="add del mod">
          <ac:chgData name="Avery Hutchinson" userId="a0c294b2-92dc-4758-9d6d-cec90e4cd508" providerId="ADAL" clId="{161E6A1D-9A2B-8E4D-90FF-A8D216DE570B}" dt="2022-12-11T16:13:42.457" v="23602"/>
          <ac:spMkLst>
            <pc:docMk/>
            <pc:sldMk cId="613600443" sldId="278"/>
            <ac:spMk id="129" creationId="{3CD69C48-4592-FCA9-0801-623729A2FFEB}"/>
          </ac:spMkLst>
        </pc:spChg>
        <pc:spChg chg="add del mod">
          <ac:chgData name="Avery Hutchinson" userId="a0c294b2-92dc-4758-9d6d-cec90e4cd508" providerId="ADAL" clId="{161E6A1D-9A2B-8E4D-90FF-A8D216DE570B}" dt="2022-12-11T16:13:42.457" v="23602"/>
          <ac:spMkLst>
            <pc:docMk/>
            <pc:sldMk cId="613600443" sldId="278"/>
            <ac:spMk id="130" creationId="{AFFD6989-D13E-B99D-A0E5-6E6C2DA3A620}"/>
          </ac:spMkLst>
        </pc:spChg>
        <pc:grpChg chg="del mod">
          <ac:chgData name="Avery Hutchinson" userId="a0c294b2-92dc-4758-9d6d-cec90e4cd508" providerId="ADAL" clId="{161E6A1D-9A2B-8E4D-90FF-A8D216DE570B}" dt="2022-12-11T14:49:09.383" v="21503"/>
          <ac:grpSpMkLst>
            <pc:docMk/>
            <pc:sldMk cId="613600443" sldId="278"/>
            <ac:grpSpMk id="10" creationId="{57CF6DFC-24DF-1586-E6EF-9F17138DDEBA}"/>
          </ac:grpSpMkLst>
        </pc:grpChg>
        <pc:grpChg chg="del mod">
          <ac:chgData name="Avery Hutchinson" userId="a0c294b2-92dc-4758-9d6d-cec90e4cd508" providerId="ADAL" clId="{161E6A1D-9A2B-8E4D-90FF-A8D216DE570B}" dt="2022-12-11T14:49:09.379" v="21497"/>
          <ac:grpSpMkLst>
            <pc:docMk/>
            <pc:sldMk cId="613600443" sldId="278"/>
            <ac:grpSpMk id="17" creationId="{A8E7C699-B34B-402E-D930-F5A5D5EDFBC3}"/>
          </ac:grpSpMkLst>
        </pc:grpChg>
        <pc:grpChg chg="del mod">
          <ac:chgData name="Avery Hutchinson" userId="a0c294b2-92dc-4758-9d6d-cec90e4cd508" providerId="ADAL" clId="{161E6A1D-9A2B-8E4D-90FF-A8D216DE570B}" dt="2022-12-11T14:49:09.384" v="21506"/>
          <ac:grpSpMkLst>
            <pc:docMk/>
            <pc:sldMk cId="613600443" sldId="278"/>
            <ac:grpSpMk id="18" creationId="{0888FF00-1224-6B44-6E94-0A7067A5DAEE}"/>
          </ac:grpSpMkLst>
        </pc:grpChg>
        <pc:grpChg chg="mod">
          <ac:chgData name="Avery Hutchinson" userId="a0c294b2-92dc-4758-9d6d-cec90e4cd508" providerId="ADAL" clId="{161E6A1D-9A2B-8E4D-90FF-A8D216DE570B}" dt="2022-12-11T14:48:49.022" v="21491"/>
          <ac:grpSpMkLst>
            <pc:docMk/>
            <pc:sldMk cId="613600443" sldId="278"/>
            <ac:grpSpMk id="22" creationId="{855E60B7-B1BE-6DFF-CA31-9EB73FCFFEB2}"/>
          </ac:grpSpMkLst>
        </pc:grpChg>
        <pc:grpChg chg="del mod">
          <ac:chgData name="Avery Hutchinson" userId="a0c294b2-92dc-4758-9d6d-cec90e4cd508" providerId="ADAL" clId="{161E6A1D-9A2B-8E4D-90FF-A8D216DE570B}" dt="2022-12-11T14:48:56.021" v="21496"/>
          <ac:grpSpMkLst>
            <pc:docMk/>
            <pc:sldMk cId="613600443" sldId="278"/>
            <ac:grpSpMk id="25" creationId="{0F51F235-2A48-B73F-1F3E-4D7CEBC6F847}"/>
          </ac:grpSpMkLst>
        </pc:grpChg>
        <pc:grpChg chg="del mod">
          <ac:chgData name="Avery Hutchinson" userId="a0c294b2-92dc-4758-9d6d-cec90e4cd508" providerId="ADAL" clId="{161E6A1D-9A2B-8E4D-90FF-A8D216DE570B}" dt="2022-12-11T14:49:09.385" v="21508"/>
          <ac:grpSpMkLst>
            <pc:docMk/>
            <pc:sldMk cId="613600443" sldId="278"/>
            <ac:grpSpMk id="27" creationId="{A4D62134-19BC-42F7-CE72-E0FE69361CC9}"/>
          </ac:grpSpMkLst>
        </pc:grpChg>
        <pc:grpChg chg="del mod">
          <ac:chgData name="Avery Hutchinson" userId="a0c294b2-92dc-4758-9d6d-cec90e4cd508" providerId="ADAL" clId="{161E6A1D-9A2B-8E4D-90FF-A8D216DE570B}" dt="2022-12-11T14:49:26.766" v="21517"/>
          <ac:grpSpMkLst>
            <pc:docMk/>
            <pc:sldMk cId="613600443" sldId="278"/>
            <ac:grpSpMk id="31" creationId="{463CC15F-5B3E-BBAD-7013-856DF043AA16}"/>
          </ac:grpSpMkLst>
        </pc:grpChg>
        <pc:grpChg chg="del mod">
          <ac:chgData name="Avery Hutchinson" userId="a0c294b2-92dc-4758-9d6d-cec90e4cd508" providerId="ADAL" clId="{161E6A1D-9A2B-8E4D-90FF-A8D216DE570B}" dt="2022-12-11T14:49:40.432" v="21528"/>
          <ac:grpSpMkLst>
            <pc:docMk/>
            <pc:sldMk cId="613600443" sldId="278"/>
            <ac:grpSpMk id="34" creationId="{DD9B5B36-D7BD-3D5E-8F9C-F7F316F55CE5}"/>
          </ac:grpSpMkLst>
        </pc:grpChg>
        <pc:grpChg chg="del mod">
          <ac:chgData name="Avery Hutchinson" userId="a0c294b2-92dc-4758-9d6d-cec90e4cd508" providerId="ADAL" clId="{161E6A1D-9A2B-8E4D-90FF-A8D216DE570B}" dt="2022-12-11T14:49:40.432" v="21528"/>
          <ac:grpSpMkLst>
            <pc:docMk/>
            <pc:sldMk cId="613600443" sldId="278"/>
            <ac:grpSpMk id="39" creationId="{0F8532C6-859A-7F06-22A8-9893A2F349C6}"/>
          </ac:grpSpMkLst>
        </pc:grpChg>
        <pc:grpChg chg="del mod">
          <ac:chgData name="Avery Hutchinson" userId="a0c294b2-92dc-4758-9d6d-cec90e4cd508" providerId="ADAL" clId="{161E6A1D-9A2B-8E4D-90FF-A8D216DE570B}" dt="2022-12-11T14:50:11.212" v="21533" actId="34122"/>
          <ac:grpSpMkLst>
            <pc:docMk/>
            <pc:sldMk cId="613600443" sldId="278"/>
            <ac:grpSpMk id="45" creationId="{EB4CBB70-30C1-1C5A-B7BA-92CC41AED159}"/>
          </ac:grpSpMkLst>
        </pc:grpChg>
        <pc:grpChg chg="del mod">
          <ac:chgData name="Avery Hutchinson" userId="a0c294b2-92dc-4758-9d6d-cec90e4cd508" providerId="ADAL" clId="{161E6A1D-9A2B-8E4D-90FF-A8D216DE570B}" dt="2022-12-11T14:50:11.212" v="21533" actId="34122"/>
          <ac:grpSpMkLst>
            <pc:docMk/>
            <pc:sldMk cId="613600443" sldId="278"/>
            <ac:grpSpMk id="48" creationId="{5A43254A-0AB2-8069-1582-1BDBF3B922C2}"/>
          </ac:grpSpMkLst>
        </pc:grpChg>
        <pc:grpChg chg="add del mod">
          <ac:chgData name="Avery Hutchinson" userId="a0c294b2-92dc-4758-9d6d-cec90e4cd508" providerId="ADAL" clId="{161E6A1D-9A2B-8E4D-90FF-A8D216DE570B}" dt="2022-12-11T14:54:15.467" v="21611"/>
          <ac:grpSpMkLst>
            <pc:docMk/>
            <pc:sldMk cId="613600443" sldId="278"/>
            <ac:grpSpMk id="54" creationId="{B4408690-F541-353E-9A90-1A8B54FF0FD9}"/>
          </ac:grpSpMkLst>
        </pc:grpChg>
        <pc:grpChg chg="add del mod">
          <ac:chgData name="Avery Hutchinson" userId="a0c294b2-92dc-4758-9d6d-cec90e4cd508" providerId="ADAL" clId="{161E6A1D-9A2B-8E4D-90FF-A8D216DE570B}" dt="2022-12-11T14:54:08.970" v="21607"/>
          <ac:grpSpMkLst>
            <pc:docMk/>
            <pc:sldMk cId="613600443" sldId="278"/>
            <ac:grpSpMk id="59" creationId="{76256223-CF64-0021-99EE-96B739A8025A}"/>
          </ac:grpSpMkLst>
        </pc:grpChg>
        <pc:grpChg chg="add del mod">
          <ac:chgData name="Avery Hutchinson" userId="a0c294b2-92dc-4758-9d6d-cec90e4cd508" providerId="ADAL" clId="{161E6A1D-9A2B-8E4D-90FF-A8D216DE570B}" dt="2022-12-11T14:54:08.965" v="21602"/>
          <ac:grpSpMkLst>
            <pc:docMk/>
            <pc:sldMk cId="613600443" sldId="278"/>
            <ac:grpSpMk id="65" creationId="{E6142A27-3CD9-FC0B-ED67-0DF89E285D6F}"/>
          </ac:grpSpMkLst>
        </pc:grpChg>
        <pc:grpChg chg="add del mod">
          <ac:chgData name="Avery Hutchinson" userId="a0c294b2-92dc-4758-9d6d-cec90e4cd508" providerId="ADAL" clId="{161E6A1D-9A2B-8E4D-90FF-A8D216DE570B}" dt="2022-12-11T14:54:08.959" v="21595"/>
          <ac:grpSpMkLst>
            <pc:docMk/>
            <pc:sldMk cId="613600443" sldId="278"/>
            <ac:grpSpMk id="72" creationId="{0CAEE7DD-3D19-13AC-4CA1-E340182BA387}"/>
          </ac:grpSpMkLst>
        </pc:grpChg>
        <pc:grpChg chg="add del mod">
          <ac:chgData name="Avery Hutchinson" userId="a0c294b2-92dc-4758-9d6d-cec90e4cd508" providerId="ADAL" clId="{161E6A1D-9A2B-8E4D-90FF-A8D216DE570B}" dt="2022-12-11T14:51:54.625" v="21571"/>
          <ac:grpSpMkLst>
            <pc:docMk/>
            <pc:sldMk cId="613600443" sldId="278"/>
            <ac:grpSpMk id="78" creationId="{E62813DA-E518-09BA-2841-F7D514CD0096}"/>
          </ac:grpSpMkLst>
        </pc:grpChg>
        <pc:grpChg chg="add del mod">
          <ac:chgData name="Avery Hutchinson" userId="a0c294b2-92dc-4758-9d6d-cec90e4cd508" providerId="ADAL" clId="{161E6A1D-9A2B-8E4D-90FF-A8D216DE570B}" dt="2022-12-11T14:54:08.950" v="21588"/>
          <ac:grpSpMkLst>
            <pc:docMk/>
            <pc:sldMk cId="613600443" sldId="278"/>
            <ac:grpSpMk id="80" creationId="{20250E68-C8EB-C01E-1AE6-1FD6B9FA1FD5}"/>
          </ac:grpSpMkLst>
        </pc:grpChg>
        <pc:grpChg chg="del mod">
          <ac:chgData name="Avery Hutchinson" userId="a0c294b2-92dc-4758-9d6d-cec90e4cd508" providerId="ADAL" clId="{161E6A1D-9A2B-8E4D-90FF-A8D216DE570B}" dt="2022-12-11T14:55:39.444" v="21648"/>
          <ac:grpSpMkLst>
            <pc:docMk/>
            <pc:sldMk cId="613600443" sldId="278"/>
            <ac:grpSpMk id="94" creationId="{FC66F4CC-DB32-A26F-C601-10347FD053C6}"/>
          </ac:grpSpMkLst>
        </pc:grpChg>
        <pc:grpChg chg="del mod">
          <ac:chgData name="Avery Hutchinson" userId="a0c294b2-92dc-4758-9d6d-cec90e4cd508" providerId="ADAL" clId="{161E6A1D-9A2B-8E4D-90FF-A8D216DE570B}" dt="2022-12-11T14:55:40.820" v="21650"/>
          <ac:grpSpMkLst>
            <pc:docMk/>
            <pc:sldMk cId="613600443" sldId="278"/>
            <ac:grpSpMk id="105" creationId="{18A43D93-30E8-B07D-C4DD-0C890CE99DDE}"/>
          </ac:grpSpMkLst>
        </pc:grpChg>
        <pc:grpChg chg="del mod">
          <ac:chgData name="Avery Hutchinson" userId="a0c294b2-92dc-4758-9d6d-cec90e4cd508" providerId="ADAL" clId="{161E6A1D-9A2B-8E4D-90FF-A8D216DE570B}" dt="2022-12-11T14:55:51.756" v="21656" actId="34122"/>
          <ac:grpSpMkLst>
            <pc:docMk/>
            <pc:sldMk cId="613600443" sldId="278"/>
            <ac:grpSpMk id="107" creationId="{A7A0E594-0202-4799-FED3-E9D51AE7BE50}"/>
          </ac:grpSpMkLst>
        </pc:grpChg>
        <pc:grpChg chg="del mod">
          <ac:chgData name="Avery Hutchinson" userId="a0c294b2-92dc-4758-9d6d-cec90e4cd508" providerId="ADAL" clId="{161E6A1D-9A2B-8E4D-90FF-A8D216DE570B}" dt="2022-12-11T14:55:51.756" v="21656" actId="34122"/>
          <ac:grpSpMkLst>
            <pc:docMk/>
            <pc:sldMk cId="613600443" sldId="278"/>
            <ac:grpSpMk id="112" creationId="{73121110-368C-6023-994D-DEC674E374E3}"/>
          </ac:grpSpMkLst>
        </pc:grpChg>
        <pc:inkChg chg="add del mod">
          <ac:chgData name="Avery Hutchinson" userId="a0c294b2-92dc-4758-9d6d-cec90e4cd508" providerId="ADAL" clId="{161E6A1D-9A2B-8E4D-90FF-A8D216DE570B}" dt="2022-12-11T14:49:09.383" v="21504"/>
          <ac:inkMkLst>
            <pc:docMk/>
            <pc:sldMk cId="613600443" sldId="278"/>
            <ac:inkMk id="7" creationId="{1C7154CF-AA80-17B1-CCB8-0427836BDCD7}"/>
          </ac:inkMkLst>
        </pc:inkChg>
        <pc:inkChg chg="add del mod">
          <ac:chgData name="Avery Hutchinson" userId="a0c294b2-92dc-4758-9d6d-cec90e4cd508" providerId="ADAL" clId="{161E6A1D-9A2B-8E4D-90FF-A8D216DE570B}" dt="2022-12-11T14:49:09.383" v="21503"/>
          <ac:inkMkLst>
            <pc:docMk/>
            <pc:sldMk cId="613600443" sldId="278"/>
            <ac:inkMk id="8" creationId="{CDDD29B3-D913-CF6A-2398-1B64A1C7A443}"/>
          </ac:inkMkLst>
        </pc:inkChg>
        <pc:inkChg chg="add del mod">
          <ac:chgData name="Avery Hutchinson" userId="a0c294b2-92dc-4758-9d6d-cec90e4cd508" providerId="ADAL" clId="{161E6A1D-9A2B-8E4D-90FF-A8D216DE570B}" dt="2022-12-11T14:49:09.380" v="21499"/>
          <ac:inkMkLst>
            <pc:docMk/>
            <pc:sldMk cId="613600443" sldId="278"/>
            <ac:inkMk id="9" creationId="{33459180-2408-F50D-69BB-EA21F61273E1}"/>
          </ac:inkMkLst>
        </pc:inkChg>
        <pc:inkChg chg="add del">
          <ac:chgData name="Avery Hutchinson" userId="a0c294b2-92dc-4758-9d6d-cec90e4cd508" providerId="ADAL" clId="{161E6A1D-9A2B-8E4D-90FF-A8D216DE570B}" dt="2022-12-11T14:49:09.381" v="21501"/>
          <ac:inkMkLst>
            <pc:docMk/>
            <pc:sldMk cId="613600443" sldId="278"/>
            <ac:inkMk id="11" creationId="{00D5FF98-70B1-ECDD-EA89-D5A11AA8499A}"/>
          </ac:inkMkLst>
        </pc:inkChg>
        <pc:inkChg chg="add del mod">
          <ac:chgData name="Avery Hutchinson" userId="a0c294b2-92dc-4758-9d6d-cec90e4cd508" providerId="ADAL" clId="{161E6A1D-9A2B-8E4D-90FF-A8D216DE570B}" dt="2022-12-11T14:49:09.384" v="21506"/>
          <ac:inkMkLst>
            <pc:docMk/>
            <pc:sldMk cId="613600443" sldId="278"/>
            <ac:inkMk id="12" creationId="{666A020F-4C8D-6727-E529-2AB00C27C66F}"/>
          </ac:inkMkLst>
        </pc:inkChg>
        <pc:inkChg chg="add del mod">
          <ac:chgData name="Avery Hutchinson" userId="a0c294b2-92dc-4758-9d6d-cec90e4cd508" providerId="ADAL" clId="{161E6A1D-9A2B-8E4D-90FF-A8D216DE570B}" dt="2022-12-11T14:49:09.382" v="21502"/>
          <ac:inkMkLst>
            <pc:docMk/>
            <pc:sldMk cId="613600443" sldId="278"/>
            <ac:inkMk id="13" creationId="{46022B00-9BD0-FF76-1C80-B3F44092A0DC}"/>
          </ac:inkMkLst>
        </pc:inkChg>
        <pc:inkChg chg="add del mod">
          <ac:chgData name="Avery Hutchinson" userId="a0c294b2-92dc-4758-9d6d-cec90e4cd508" providerId="ADAL" clId="{161E6A1D-9A2B-8E4D-90FF-A8D216DE570B}" dt="2022-12-11T14:49:09.386" v="21510"/>
          <ac:inkMkLst>
            <pc:docMk/>
            <pc:sldMk cId="613600443" sldId="278"/>
            <ac:inkMk id="14" creationId="{65FC4C64-5A8C-C148-147D-3E0839859EC6}"/>
          </ac:inkMkLst>
        </pc:inkChg>
        <pc:inkChg chg="add del mod">
          <ac:chgData name="Avery Hutchinson" userId="a0c294b2-92dc-4758-9d6d-cec90e4cd508" providerId="ADAL" clId="{161E6A1D-9A2B-8E4D-90FF-A8D216DE570B}" dt="2022-12-11T14:49:09.381" v="21500"/>
          <ac:inkMkLst>
            <pc:docMk/>
            <pc:sldMk cId="613600443" sldId="278"/>
            <ac:inkMk id="15" creationId="{1EB86D3F-4889-F36D-6E7C-6B6405A87BDA}"/>
          </ac:inkMkLst>
        </pc:inkChg>
        <pc:inkChg chg="add del mod">
          <ac:chgData name="Avery Hutchinson" userId="a0c294b2-92dc-4758-9d6d-cec90e4cd508" providerId="ADAL" clId="{161E6A1D-9A2B-8E4D-90FF-A8D216DE570B}" dt="2022-12-11T14:49:09.379" v="21497"/>
          <ac:inkMkLst>
            <pc:docMk/>
            <pc:sldMk cId="613600443" sldId="278"/>
            <ac:inkMk id="16" creationId="{EC641E32-81CA-5186-B4C0-56B559CBAB23}"/>
          </ac:inkMkLst>
        </pc:inkChg>
        <pc:inkChg chg="add del">
          <ac:chgData name="Avery Hutchinson" userId="a0c294b2-92dc-4758-9d6d-cec90e4cd508" providerId="ADAL" clId="{161E6A1D-9A2B-8E4D-90FF-A8D216DE570B}" dt="2022-12-11T14:49:09.380" v="21498"/>
          <ac:inkMkLst>
            <pc:docMk/>
            <pc:sldMk cId="613600443" sldId="278"/>
            <ac:inkMk id="19" creationId="{6E318CCD-40AF-BD7C-77C9-998C61E78A31}"/>
          </ac:inkMkLst>
        </pc:inkChg>
        <pc:inkChg chg="add del mod">
          <ac:chgData name="Avery Hutchinson" userId="a0c294b2-92dc-4758-9d6d-cec90e4cd508" providerId="ADAL" clId="{161E6A1D-9A2B-8E4D-90FF-A8D216DE570B}" dt="2022-12-11T14:49:09.384" v="21505"/>
          <ac:inkMkLst>
            <pc:docMk/>
            <pc:sldMk cId="613600443" sldId="278"/>
            <ac:inkMk id="20" creationId="{2EB56FC5-C49C-8B53-F4EA-AA030DA55A97}"/>
          </ac:inkMkLst>
        </pc:inkChg>
        <pc:inkChg chg="add del mod">
          <ac:chgData name="Avery Hutchinson" userId="a0c294b2-92dc-4758-9d6d-cec90e4cd508" providerId="ADAL" clId="{161E6A1D-9A2B-8E4D-90FF-A8D216DE570B}" dt="2022-12-11T14:48:49.022" v="21491"/>
          <ac:inkMkLst>
            <pc:docMk/>
            <pc:sldMk cId="613600443" sldId="278"/>
            <ac:inkMk id="21" creationId="{F8831111-8992-6B91-D044-152E9D6694A8}"/>
          </ac:inkMkLst>
        </pc:inkChg>
        <pc:inkChg chg="add del mod">
          <ac:chgData name="Avery Hutchinson" userId="a0c294b2-92dc-4758-9d6d-cec90e4cd508" providerId="ADAL" clId="{161E6A1D-9A2B-8E4D-90FF-A8D216DE570B}" dt="2022-12-11T14:49:09.385" v="21508"/>
          <ac:inkMkLst>
            <pc:docMk/>
            <pc:sldMk cId="613600443" sldId="278"/>
            <ac:inkMk id="23" creationId="{B1D48040-5011-9AB0-4E38-004C1B4CAF82}"/>
          </ac:inkMkLst>
        </pc:inkChg>
        <pc:inkChg chg="add del mod">
          <ac:chgData name="Avery Hutchinson" userId="a0c294b2-92dc-4758-9d6d-cec90e4cd508" providerId="ADAL" clId="{161E6A1D-9A2B-8E4D-90FF-A8D216DE570B}" dt="2022-12-11T14:49:09.386" v="21509"/>
          <ac:inkMkLst>
            <pc:docMk/>
            <pc:sldMk cId="613600443" sldId="278"/>
            <ac:inkMk id="24" creationId="{907C3CAE-A56C-3926-6A6E-AF223AD27EC6}"/>
          </ac:inkMkLst>
        </pc:inkChg>
        <pc:inkChg chg="add del mod">
          <ac:chgData name="Avery Hutchinson" userId="a0c294b2-92dc-4758-9d6d-cec90e4cd508" providerId="ADAL" clId="{161E6A1D-9A2B-8E4D-90FF-A8D216DE570B}" dt="2022-12-11T14:49:09.385" v="21507"/>
          <ac:inkMkLst>
            <pc:docMk/>
            <pc:sldMk cId="613600443" sldId="278"/>
            <ac:inkMk id="26" creationId="{5220C073-B04B-EF29-C655-C13BD4D5F0D6}"/>
          </ac:inkMkLst>
        </pc:inkChg>
        <pc:inkChg chg="add del mod topLvl">
          <ac:chgData name="Avery Hutchinson" userId="a0c294b2-92dc-4758-9d6d-cec90e4cd508" providerId="ADAL" clId="{161E6A1D-9A2B-8E4D-90FF-A8D216DE570B}" dt="2022-12-11T14:50:11.212" v="21533" actId="34122"/>
          <ac:inkMkLst>
            <pc:docMk/>
            <pc:sldMk cId="613600443" sldId="278"/>
            <ac:inkMk id="28" creationId="{80DDC43F-82C2-3565-E9B5-55F0C0CD0F48}"/>
          </ac:inkMkLst>
        </pc:inkChg>
        <pc:inkChg chg="add del mod topLvl">
          <ac:chgData name="Avery Hutchinson" userId="a0c294b2-92dc-4758-9d6d-cec90e4cd508" providerId="ADAL" clId="{161E6A1D-9A2B-8E4D-90FF-A8D216DE570B}" dt="2022-12-11T14:50:11.212" v="21533" actId="34122"/>
          <ac:inkMkLst>
            <pc:docMk/>
            <pc:sldMk cId="613600443" sldId="278"/>
            <ac:inkMk id="29" creationId="{EDB54866-046E-1728-180D-5403089ED245}"/>
          </ac:inkMkLst>
        </pc:inkChg>
        <pc:inkChg chg="add del mod">
          <ac:chgData name="Avery Hutchinson" userId="a0c294b2-92dc-4758-9d6d-cec90e4cd508" providerId="ADAL" clId="{161E6A1D-9A2B-8E4D-90FF-A8D216DE570B}" dt="2022-12-11T14:50:11.212" v="21533" actId="34122"/>
          <ac:inkMkLst>
            <pc:docMk/>
            <pc:sldMk cId="613600443" sldId="278"/>
            <ac:inkMk id="30" creationId="{0C1B1107-E01E-FFED-AB8C-A4BDBD623FC3}"/>
          </ac:inkMkLst>
        </pc:inkChg>
        <pc:inkChg chg="add del mod">
          <ac:chgData name="Avery Hutchinson" userId="a0c294b2-92dc-4758-9d6d-cec90e4cd508" providerId="ADAL" clId="{161E6A1D-9A2B-8E4D-90FF-A8D216DE570B}" dt="2022-12-11T14:50:11.212" v="21533" actId="34122"/>
          <ac:inkMkLst>
            <pc:docMk/>
            <pc:sldMk cId="613600443" sldId="278"/>
            <ac:inkMk id="32" creationId="{4270C3B9-D270-249E-0242-E9942C0B605D}"/>
          </ac:inkMkLst>
        </pc:inkChg>
        <pc:inkChg chg="add del mod">
          <ac:chgData name="Avery Hutchinson" userId="a0c294b2-92dc-4758-9d6d-cec90e4cd508" providerId="ADAL" clId="{161E6A1D-9A2B-8E4D-90FF-A8D216DE570B}" dt="2022-12-11T14:50:11.212" v="21533" actId="34122"/>
          <ac:inkMkLst>
            <pc:docMk/>
            <pc:sldMk cId="613600443" sldId="278"/>
            <ac:inkMk id="33" creationId="{A6FE4C3B-23B1-C6B4-694F-76A71BF73036}"/>
          </ac:inkMkLst>
        </pc:inkChg>
        <pc:inkChg chg="add del mod">
          <ac:chgData name="Avery Hutchinson" userId="a0c294b2-92dc-4758-9d6d-cec90e4cd508" providerId="ADAL" clId="{161E6A1D-9A2B-8E4D-90FF-A8D216DE570B}" dt="2022-12-11T14:50:11.212" v="21533" actId="34122"/>
          <ac:inkMkLst>
            <pc:docMk/>
            <pc:sldMk cId="613600443" sldId="278"/>
            <ac:inkMk id="35" creationId="{017A64AB-76E3-B316-5D9D-34E49C131889}"/>
          </ac:inkMkLst>
        </pc:inkChg>
        <pc:inkChg chg="add del mod">
          <ac:chgData name="Avery Hutchinson" userId="a0c294b2-92dc-4758-9d6d-cec90e4cd508" providerId="ADAL" clId="{161E6A1D-9A2B-8E4D-90FF-A8D216DE570B}" dt="2022-12-11T14:50:11.212" v="21533" actId="34122"/>
          <ac:inkMkLst>
            <pc:docMk/>
            <pc:sldMk cId="613600443" sldId="278"/>
            <ac:inkMk id="36" creationId="{48F83CFF-35E6-F0B1-6F82-5DA0E299317F}"/>
          </ac:inkMkLst>
        </pc:inkChg>
        <pc:inkChg chg="add del mod">
          <ac:chgData name="Avery Hutchinson" userId="a0c294b2-92dc-4758-9d6d-cec90e4cd508" providerId="ADAL" clId="{161E6A1D-9A2B-8E4D-90FF-A8D216DE570B}" dt="2022-12-11T14:50:11.212" v="21533" actId="34122"/>
          <ac:inkMkLst>
            <pc:docMk/>
            <pc:sldMk cId="613600443" sldId="278"/>
            <ac:inkMk id="37" creationId="{A2840819-2E76-54DF-ABB0-7520D4E243EE}"/>
          </ac:inkMkLst>
        </pc:inkChg>
        <pc:inkChg chg="add del mod">
          <ac:chgData name="Avery Hutchinson" userId="a0c294b2-92dc-4758-9d6d-cec90e4cd508" providerId="ADAL" clId="{161E6A1D-9A2B-8E4D-90FF-A8D216DE570B}" dt="2022-12-11T14:50:11.212" v="21533" actId="34122"/>
          <ac:inkMkLst>
            <pc:docMk/>
            <pc:sldMk cId="613600443" sldId="278"/>
            <ac:inkMk id="38" creationId="{863C85A8-9239-FE46-68D5-733755AD9A64}"/>
          </ac:inkMkLst>
        </pc:inkChg>
        <pc:inkChg chg="add del mod">
          <ac:chgData name="Avery Hutchinson" userId="a0c294b2-92dc-4758-9d6d-cec90e4cd508" providerId="ADAL" clId="{161E6A1D-9A2B-8E4D-90FF-A8D216DE570B}" dt="2022-12-11T14:50:11.212" v="21533" actId="34122"/>
          <ac:inkMkLst>
            <pc:docMk/>
            <pc:sldMk cId="613600443" sldId="278"/>
            <ac:inkMk id="40" creationId="{ACBDAFB9-FB62-1B41-9842-42BC4D539E99}"/>
          </ac:inkMkLst>
        </pc:inkChg>
        <pc:inkChg chg="add del mod">
          <ac:chgData name="Avery Hutchinson" userId="a0c294b2-92dc-4758-9d6d-cec90e4cd508" providerId="ADAL" clId="{161E6A1D-9A2B-8E4D-90FF-A8D216DE570B}" dt="2022-12-11T14:50:11.212" v="21533" actId="34122"/>
          <ac:inkMkLst>
            <pc:docMk/>
            <pc:sldMk cId="613600443" sldId="278"/>
            <ac:inkMk id="41" creationId="{0FEA6B85-D83F-D6FF-5D3D-89DCD68376E2}"/>
          </ac:inkMkLst>
        </pc:inkChg>
        <pc:inkChg chg="add del mod">
          <ac:chgData name="Avery Hutchinson" userId="a0c294b2-92dc-4758-9d6d-cec90e4cd508" providerId="ADAL" clId="{161E6A1D-9A2B-8E4D-90FF-A8D216DE570B}" dt="2022-12-11T14:50:11.212" v="21533" actId="34122"/>
          <ac:inkMkLst>
            <pc:docMk/>
            <pc:sldMk cId="613600443" sldId="278"/>
            <ac:inkMk id="42" creationId="{0A2597CC-AA9D-8146-0343-C489848BD7F4}"/>
          </ac:inkMkLst>
        </pc:inkChg>
        <pc:inkChg chg="add del mod">
          <ac:chgData name="Avery Hutchinson" userId="a0c294b2-92dc-4758-9d6d-cec90e4cd508" providerId="ADAL" clId="{161E6A1D-9A2B-8E4D-90FF-A8D216DE570B}" dt="2022-12-11T14:50:11.212" v="21533" actId="34122"/>
          <ac:inkMkLst>
            <pc:docMk/>
            <pc:sldMk cId="613600443" sldId="278"/>
            <ac:inkMk id="43" creationId="{8987BDBB-97BF-39B2-5D9A-7362744F6BD1}"/>
          </ac:inkMkLst>
        </pc:inkChg>
        <pc:inkChg chg="add del mod">
          <ac:chgData name="Avery Hutchinson" userId="a0c294b2-92dc-4758-9d6d-cec90e4cd508" providerId="ADAL" clId="{161E6A1D-9A2B-8E4D-90FF-A8D216DE570B}" dt="2022-12-11T14:50:11.212" v="21533" actId="34122"/>
          <ac:inkMkLst>
            <pc:docMk/>
            <pc:sldMk cId="613600443" sldId="278"/>
            <ac:inkMk id="44" creationId="{15498543-3CF2-22C3-8A14-A103CCC71306}"/>
          </ac:inkMkLst>
        </pc:inkChg>
        <pc:inkChg chg="add del mod topLvl">
          <ac:chgData name="Avery Hutchinson" userId="a0c294b2-92dc-4758-9d6d-cec90e4cd508" providerId="ADAL" clId="{161E6A1D-9A2B-8E4D-90FF-A8D216DE570B}" dt="2022-12-11T14:50:11.212" v="21533" actId="34122"/>
          <ac:inkMkLst>
            <pc:docMk/>
            <pc:sldMk cId="613600443" sldId="278"/>
            <ac:inkMk id="46" creationId="{8B84F7ED-8934-0F4C-C5B2-2E6C96FBFF82}"/>
          </ac:inkMkLst>
        </pc:inkChg>
        <pc:inkChg chg="add del mod topLvl">
          <ac:chgData name="Avery Hutchinson" userId="a0c294b2-92dc-4758-9d6d-cec90e4cd508" providerId="ADAL" clId="{161E6A1D-9A2B-8E4D-90FF-A8D216DE570B}" dt="2022-12-11T14:50:11.212" v="21533" actId="34122"/>
          <ac:inkMkLst>
            <pc:docMk/>
            <pc:sldMk cId="613600443" sldId="278"/>
            <ac:inkMk id="47" creationId="{12AC0483-C930-6DBA-D210-E059444E36CC}"/>
          </ac:inkMkLst>
        </pc:inkChg>
        <pc:inkChg chg="add del">
          <ac:chgData name="Avery Hutchinson" userId="a0c294b2-92dc-4758-9d6d-cec90e4cd508" providerId="ADAL" clId="{161E6A1D-9A2B-8E4D-90FF-A8D216DE570B}" dt="2022-12-11T14:50:11.212" v="21533" actId="34122"/>
          <ac:inkMkLst>
            <pc:docMk/>
            <pc:sldMk cId="613600443" sldId="278"/>
            <ac:inkMk id="49" creationId="{95B68C9D-9827-3169-2EE0-3EEC48F70A14}"/>
          </ac:inkMkLst>
        </pc:inkChg>
        <pc:inkChg chg="add del mod topLvl">
          <ac:chgData name="Avery Hutchinson" userId="a0c294b2-92dc-4758-9d6d-cec90e4cd508" providerId="ADAL" clId="{161E6A1D-9A2B-8E4D-90FF-A8D216DE570B}" dt="2022-12-11T14:54:15.467" v="21611"/>
          <ac:inkMkLst>
            <pc:docMk/>
            <pc:sldMk cId="613600443" sldId="278"/>
            <ac:inkMk id="50" creationId="{BCCBC0CC-C249-D0DE-65B7-D792F2884D76}"/>
          </ac:inkMkLst>
        </pc:inkChg>
        <pc:inkChg chg="add del mod topLvl">
          <ac:chgData name="Avery Hutchinson" userId="a0c294b2-92dc-4758-9d6d-cec90e4cd508" providerId="ADAL" clId="{161E6A1D-9A2B-8E4D-90FF-A8D216DE570B}" dt="2022-12-11T14:54:15.468" v="21612"/>
          <ac:inkMkLst>
            <pc:docMk/>
            <pc:sldMk cId="613600443" sldId="278"/>
            <ac:inkMk id="51" creationId="{CA41F077-45A0-8A3E-C3FA-A090EA7E4F46}"/>
          </ac:inkMkLst>
        </pc:inkChg>
        <pc:inkChg chg="add del mod">
          <ac:chgData name="Avery Hutchinson" userId="a0c294b2-92dc-4758-9d6d-cec90e4cd508" providerId="ADAL" clId="{161E6A1D-9A2B-8E4D-90FF-A8D216DE570B}" dt="2022-12-11T14:54:15.466" v="21609"/>
          <ac:inkMkLst>
            <pc:docMk/>
            <pc:sldMk cId="613600443" sldId="278"/>
            <ac:inkMk id="52" creationId="{C5449A07-F0A9-AB84-E043-F279548F6BAC}"/>
          </ac:inkMkLst>
        </pc:inkChg>
        <pc:inkChg chg="add del mod">
          <ac:chgData name="Avery Hutchinson" userId="a0c294b2-92dc-4758-9d6d-cec90e4cd508" providerId="ADAL" clId="{161E6A1D-9A2B-8E4D-90FF-A8D216DE570B}" dt="2022-12-11T14:54:15.467" v="21610"/>
          <ac:inkMkLst>
            <pc:docMk/>
            <pc:sldMk cId="613600443" sldId="278"/>
            <ac:inkMk id="53" creationId="{FA0F1AF5-D0CB-3C0A-BC06-B4BBF67E1582}"/>
          </ac:inkMkLst>
        </pc:inkChg>
        <pc:inkChg chg="add del mod">
          <ac:chgData name="Avery Hutchinson" userId="a0c294b2-92dc-4758-9d6d-cec90e4cd508" providerId="ADAL" clId="{161E6A1D-9A2B-8E4D-90FF-A8D216DE570B}" dt="2022-12-11T14:54:16.366" v="21614"/>
          <ac:inkMkLst>
            <pc:docMk/>
            <pc:sldMk cId="613600443" sldId="278"/>
            <ac:inkMk id="55" creationId="{9549778A-ABF4-1856-9552-FA0493243E4B}"/>
          </ac:inkMkLst>
        </pc:inkChg>
        <pc:inkChg chg="add del mod">
          <ac:chgData name="Avery Hutchinson" userId="a0c294b2-92dc-4758-9d6d-cec90e4cd508" providerId="ADAL" clId="{161E6A1D-9A2B-8E4D-90FF-A8D216DE570B}" dt="2022-12-11T14:54:16.365" v="21613"/>
          <ac:inkMkLst>
            <pc:docMk/>
            <pc:sldMk cId="613600443" sldId="278"/>
            <ac:inkMk id="56" creationId="{C2880BFA-F206-CC38-94F2-278AD6C7251D}"/>
          </ac:inkMkLst>
        </pc:inkChg>
        <pc:inkChg chg="add del mod">
          <ac:chgData name="Avery Hutchinson" userId="a0c294b2-92dc-4758-9d6d-cec90e4cd508" providerId="ADAL" clId="{161E6A1D-9A2B-8E4D-90FF-A8D216DE570B}" dt="2022-12-11T14:54:08.970" v="21608" actId="9405"/>
          <ac:inkMkLst>
            <pc:docMk/>
            <pc:sldMk cId="613600443" sldId="278"/>
            <ac:inkMk id="57" creationId="{652EAD1A-FA27-661F-1755-AC29955E743F}"/>
          </ac:inkMkLst>
        </pc:inkChg>
        <pc:inkChg chg="add del mod">
          <ac:chgData name="Avery Hutchinson" userId="a0c294b2-92dc-4758-9d6d-cec90e4cd508" providerId="ADAL" clId="{161E6A1D-9A2B-8E4D-90FF-A8D216DE570B}" dt="2022-12-11T14:54:08.970" v="21607"/>
          <ac:inkMkLst>
            <pc:docMk/>
            <pc:sldMk cId="613600443" sldId="278"/>
            <ac:inkMk id="58" creationId="{52825750-DEEF-C740-B407-9BD26F67202A}"/>
          </ac:inkMkLst>
        </pc:inkChg>
        <pc:inkChg chg="add del mod">
          <ac:chgData name="Avery Hutchinson" userId="a0c294b2-92dc-4758-9d6d-cec90e4cd508" providerId="ADAL" clId="{161E6A1D-9A2B-8E4D-90FF-A8D216DE570B}" dt="2022-12-11T14:54:08.968" v="21605" actId="9405"/>
          <ac:inkMkLst>
            <pc:docMk/>
            <pc:sldMk cId="613600443" sldId="278"/>
            <ac:inkMk id="60" creationId="{1181BCE7-66DE-93A0-91A5-887DA85C2C88}"/>
          </ac:inkMkLst>
        </pc:inkChg>
        <pc:inkChg chg="add del mod">
          <ac:chgData name="Avery Hutchinson" userId="a0c294b2-92dc-4758-9d6d-cec90e4cd508" providerId="ADAL" clId="{161E6A1D-9A2B-8E4D-90FF-A8D216DE570B}" dt="2022-12-11T14:54:08.967" v="21604" actId="9405"/>
          <ac:inkMkLst>
            <pc:docMk/>
            <pc:sldMk cId="613600443" sldId="278"/>
            <ac:inkMk id="61" creationId="{E485AD8D-16D9-6047-7768-5ABC88EEEB71}"/>
          </ac:inkMkLst>
        </pc:inkChg>
        <pc:inkChg chg="add del mod">
          <ac:chgData name="Avery Hutchinson" userId="a0c294b2-92dc-4758-9d6d-cec90e4cd508" providerId="ADAL" clId="{161E6A1D-9A2B-8E4D-90FF-A8D216DE570B}" dt="2022-12-11T14:54:08.966" v="21603" actId="9405"/>
          <ac:inkMkLst>
            <pc:docMk/>
            <pc:sldMk cId="613600443" sldId="278"/>
            <ac:inkMk id="62" creationId="{CECF4750-8BE1-D933-5993-ABB19CEEE4C1}"/>
          </ac:inkMkLst>
        </pc:inkChg>
        <pc:inkChg chg="add del mod">
          <ac:chgData name="Avery Hutchinson" userId="a0c294b2-92dc-4758-9d6d-cec90e4cd508" providerId="ADAL" clId="{161E6A1D-9A2B-8E4D-90FF-A8D216DE570B}" dt="2022-12-11T14:54:08.965" v="21602"/>
          <ac:inkMkLst>
            <pc:docMk/>
            <pc:sldMk cId="613600443" sldId="278"/>
            <ac:inkMk id="64" creationId="{B13B2F81-6290-5EBF-1618-D6AA1F070B01}"/>
          </ac:inkMkLst>
        </pc:inkChg>
        <pc:inkChg chg="add del mod">
          <ac:chgData name="Avery Hutchinson" userId="a0c294b2-92dc-4758-9d6d-cec90e4cd508" providerId="ADAL" clId="{161E6A1D-9A2B-8E4D-90FF-A8D216DE570B}" dt="2022-12-11T14:54:08.963" v="21600" actId="9405"/>
          <ac:inkMkLst>
            <pc:docMk/>
            <pc:sldMk cId="613600443" sldId="278"/>
            <ac:inkMk id="66" creationId="{862652A5-D54D-2BD4-1A31-C6FCC1E9D8FF}"/>
          </ac:inkMkLst>
        </pc:inkChg>
        <pc:inkChg chg="add del mod">
          <ac:chgData name="Avery Hutchinson" userId="a0c294b2-92dc-4758-9d6d-cec90e4cd508" providerId="ADAL" clId="{161E6A1D-9A2B-8E4D-90FF-A8D216DE570B}" dt="2022-12-11T14:54:08.962" v="21599" actId="9405"/>
          <ac:inkMkLst>
            <pc:docMk/>
            <pc:sldMk cId="613600443" sldId="278"/>
            <ac:inkMk id="67" creationId="{1ACCC007-B780-496F-BCD1-40C8CDB50553}"/>
          </ac:inkMkLst>
        </pc:inkChg>
        <pc:inkChg chg="add del mod">
          <ac:chgData name="Avery Hutchinson" userId="a0c294b2-92dc-4758-9d6d-cec90e4cd508" providerId="ADAL" clId="{161E6A1D-9A2B-8E4D-90FF-A8D216DE570B}" dt="2022-12-11T14:54:08.962" v="21598" actId="9405"/>
          <ac:inkMkLst>
            <pc:docMk/>
            <pc:sldMk cId="613600443" sldId="278"/>
            <ac:inkMk id="68" creationId="{8DFA629C-ACB4-4160-A15C-82A2FEFE91DF}"/>
          </ac:inkMkLst>
        </pc:inkChg>
        <pc:inkChg chg="add del mod">
          <ac:chgData name="Avery Hutchinson" userId="a0c294b2-92dc-4758-9d6d-cec90e4cd508" providerId="ADAL" clId="{161E6A1D-9A2B-8E4D-90FF-A8D216DE570B}" dt="2022-12-11T14:54:08.961" v="21597" actId="9405"/>
          <ac:inkMkLst>
            <pc:docMk/>
            <pc:sldMk cId="613600443" sldId="278"/>
            <ac:inkMk id="69" creationId="{7171D29C-3756-2DAA-7653-DCAC8396B73D}"/>
          </ac:inkMkLst>
        </pc:inkChg>
        <pc:inkChg chg="add del mod">
          <ac:chgData name="Avery Hutchinson" userId="a0c294b2-92dc-4758-9d6d-cec90e4cd508" providerId="ADAL" clId="{161E6A1D-9A2B-8E4D-90FF-A8D216DE570B}" dt="2022-12-11T14:54:08.960" v="21596" actId="9405"/>
          <ac:inkMkLst>
            <pc:docMk/>
            <pc:sldMk cId="613600443" sldId="278"/>
            <ac:inkMk id="70" creationId="{A9260EE3-BAB6-C821-93CE-DB7A87920D79}"/>
          </ac:inkMkLst>
        </pc:inkChg>
        <pc:inkChg chg="add del mod">
          <ac:chgData name="Avery Hutchinson" userId="a0c294b2-92dc-4758-9d6d-cec90e4cd508" providerId="ADAL" clId="{161E6A1D-9A2B-8E4D-90FF-A8D216DE570B}" dt="2022-12-11T14:54:08.959" v="21595"/>
          <ac:inkMkLst>
            <pc:docMk/>
            <pc:sldMk cId="613600443" sldId="278"/>
            <ac:inkMk id="71" creationId="{913B607E-9176-5557-0685-C397D78F65FD}"/>
          </ac:inkMkLst>
        </pc:inkChg>
        <pc:inkChg chg="add del mod topLvl">
          <ac:chgData name="Avery Hutchinson" userId="a0c294b2-92dc-4758-9d6d-cec90e4cd508" providerId="ADAL" clId="{161E6A1D-9A2B-8E4D-90FF-A8D216DE570B}" dt="2022-12-11T14:54:08.956" v="21593" actId="9405"/>
          <ac:inkMkLst>
            <pc:docMk/>
            <pc:sldMk cId="613600443" sldId="278"/>
            <ac:inkMk id="73" creationId="{FE0DC343-3EDB-7A61-E45D-BFE24DA17F1C}"/>
          </ac:inkMkLst>
        </pc:inkChg>
        <pc:inkChg chg="add del mod topLvl">
          <ac:chgData name="Avery Hutchinson" userId="a0c294b2-92dc-4758-9d6d-cec90e4cd508" providerId="ADAL" clId="{161E6A1D-9A2B-8E4D-90FF-A8D216DE570B}" dt="2022-12-11T14:54:08.955" v="21592" actId="9405"/>
          <ac:inkMkLst>
            <pc:docMk/>
            <pc:sldMk cId="613600443" sldId="278"/>
            <ac:inkMk id="74" creationId="{79C2CB5B-7A84-705F-1A72-747A5616EDB9}"/>
          </ac:inkMkLst>
        </pc:inkChg>
        <pc:inkChg chg="add del mod">
          <ac:chgData name="Avery Hutchinson" userId="a0c294b2-92dc-4758-9d6d-cec90e4cd508" providerId="ADAL" clId="{161E6A1D-9A2B-8E4D-90FF-A8D216DE570B}" dt="2022-12-11T14:54:08.954" v="21591" actId="9405"/>
          <ac:inkMkLst>
            <pc:docMk/>
            <pc:sldMk cId="613600443" sldId="278"/>
            <ac:inkMk id="75" creationId="{14D1FA80-47DF-27AF-A9C8-476D59B951E7}"/>
          </ac:inkMkLst>
        </pc:inkChg>
        <pc:inkChg chg="add del mod">
          <ac:chgData name="Avery Hutchinson" userId="a0c294b2-92dc-4758-9d6d-cec90e4cd508" providerId="ADAL" clId="{161E6A1D-9A2B-8E4D-90FF-A8D216DE570B}" dt="2022-12-11T14:54:08.953" v="21590" actId="9405"/>
          <ac:inkMkLst>
            <pc:docMk/>
            <pc:sldMk cId="613600443" sldId="278"/>
            <ac:inkMk id="76" creationId="{71142ED2-8F26-4CE4-F868-ED83F1489472}"/>
          </ac:inkMkLst>
        </pc:inkChg>
        <pc:inkChg chg="add del">
          <ac:chgData name="Avery Hutchinson" userId="a0c294b2-92dc-4758-9d6d-cec90e4cd508" providerId="ADAL" clId="{161E6A1D-9A2B-8E4D-90FF-A8D216DE570B}" dt="2022-12-11T14:51:54.625" v="21571"/>
          <ac:inkMkLst>
            <pc:docMk/>
            <pc:sldMk cId="613600443" sldId="278"/>
            <ac:inkMk id="77" creationId="{92B1C654-9683-65A8-4BE3-993ACD48A098}"/>
          </ac:inkMkLst>
        </pc:inkChg>
        <pc:inkChg chg="add del mod">
          <ac:chgData name="Avery Hutchinson" userId="a0c294b2-92dc-4758-9d6d-cec90e4cd508" providerId="ADAL" clId="{161E6A1D-9A2B-8E4D-90FF-A8D216DE570B}" dt="2022-12-11T14:54:08.950" v="21588"/>
          <ac:inkMkLst>
            <pc:docMk/>
            <pc:sldMk cId="613600443" sldId="278"/>
            <ac:inkMk id="79" creationId="{404C78CF-6BCD-F5F1-06DB-33ADDCAC44F9}"/>
          </ac:inkMkLst>
        </pc:inkChg>
        <pc:inkChg chg="add del">
          <ac:chgData name="Avery Hutchinson" userId="a0c294b2-92dc-4758-9d6d-cec90e4cd508" providerId="ADAL" clId="{161E6A1D-9A2B-8E4D-90FF-A8D216DE570B}" dt="2022-12-11T14:52:50.429" v="21581" actId="9405"/>
          <ac:inkMkLst>
            <pc:docMk/>
            <pc:sldMk cId="613600443" sldId="278"/>
            <ac:inkMk id="81" creationId="{D0D7B661-1B30-1F6A-228A-3A1FCA630B14}"/>
          </ac:inkMkLst>
        </pc:inkChg>
        <pc:inkChg chg="add del">
          <ac:chgData name="Avery Hutchinson" userId="a0c294b2-92dc-4758-9d6d-cec90e4cd508" providerId="ADAL" clId="{161E6A1D-9A2B-8E4D-90FF-A8D216DE570B}" dt="2022-12-11T14:53:22.971" v="21583" actId="9405"/>
          <ac:inkMkLst>
            <pc:docMk/>
            <pc:sldMk cId="613600443" sldId="278"/>
            <ac:inkMk id="83" creationId="{F7DE8F99-1BE8-6258-0B0D-58114EB98FD6}"/>
          </ac:inkMkLst>
        </pc:inkChg>
        <pc:inkChg chg="add del">
          <ac:chgData name="Avery Hutchinson" userId="a0c294b2-92dc-4758-9d6d-cec90e4cd508" providerId="ADAL" clId="{161E6A1D-9A2B-8E4D-90FF-A8D216DE570B}" dt="2022-12-11T14:54:23.917" v="21616" actId="478"/>
          <ac:inkMkLst>
            <pc:docMk/>
            <pc:sldMk cId="613600443" sldId="278"/>
            <ac:inkMk id="84" creationId="{31DC85BF-27BA-C12B-9EF1-4E1D346BE42F}"/>
          </ac:inkMkLst>
        </pc:inkChg>
        <pc:inkChg chg="add del mod topLvl">
          <ac:chgData name="Avery Hutchinson" userId="a0c294b2-92dc-4758-9d6d-cec90e4cd508" providerId="ADAL" clId="{161E6A1D-9A2B-8E4D-90FF-A8D216DE570B}" dt="2022-12-11T14:55:51.756" v="21656" actId="34122"/>
          <ac:inkMkLst>
            <pc:docMk/>
            <pc:sldMk cId="613600443" sldId="278"/>
            <ac:inkMk id="86" creationId="{4A91FABB-A9E9-1FC2-C118-EAF0E1219FAA}"/>
          </ac:inkMkLst>
        </pc:inkChg>
        <pc:inkChg chg="add del mod topLvl">
          <ac:chgData name="Avery Hutchinson" userId="a0c294b2-92dc-4758-9d6d-cec90e4cd508" providerId="ADAL" clId="{161E6A1D-9A2B-8E4D-90FF-A8D216DE570B}" dt="2022-12-11T14:55:51.756" v="21656" actId="34122"/>
          <ac:inkMkLst>
            <pc:docMk/>
            <pc:sldMk cId="613600443" sldId="278"/>
            <ac:inkMk id="87" creationId="{504F3F30-A8DD-6ECF-FFF8-B44433D6F4CF}"/>
          </ac:inkMkLst>
        </pc:inkChg>
        <pc:inkChg chg="add del mod">
          <ac:chgData name="Avery Hutchinson" userId="a0c294b2-92dc-4758-9d6d-cec90e4cd508" providerId="ADAL" clId="{161E6A1D-9A2B-8E4D-90FF-A8D216DE570B}" dt="2022-12-11T14:55:51.756" v="21656" actId="34122"/>
          <ac:inkMkLst>
            <pc:docMk/>
            <pc:sldMk cId="613600443" sldId="278"/>
            <ac:inkMk id="88" creationId="{B5CEC2DF-64ED-1CAC-85C4-3624BABB6C9E}"/>
          </ac:inkMkLst>
        </pc:inkChg>
        <pc:inkChg chg="add del mod">
          <ac:chgData name="Avery Hutchinson" userId="a0c294b2-92dc-4758-9d6d-cec90e4cd508" providerId="ADAL" clId="{161E6A1D-9A2B-8E4D-90FF-A8D216DE570B}" dt="2022-12-11T14:55:51.756" v="21656" actId="34122"/>
          <ac:inkMkLst>
            <pc:docMk/>
            <pc:sldMk cId="613600443" sldId="278"/>
            <ac:inkMk id="89" creationId="{6D0D529D-2096-4320-EC58-C7834D5A7876}"/>
          </ac:inkMkLst>
        </pc:inkChg>
        <pc:inkChg chg="add del mod">
          <ac:chgData name="Avery Hutchinson" userId="a0c294b2-92dc-4758-9d6d-cec90e4cd508" providerId="ADAL" clId="{161E6A1D-9A2B-8E4D-90FF-A8D216DE570B}" dt="2022-12-11T14:55:51.756" v="21656" actId="34122"/>
          <ac:inkMkLst>
            <pc:docMk/>
            <pc:sldMk cId="613600443" sldId="278"/>
            <ac:inkMk id="90" creationId="{61B771EE-EB92-089B-19C4-61CA384D1260}"/>
          </ac:inkMkLst>
        </pc:inkChg>
        <pc:inkChg chg="add del mod">
          <ac:chgData name="Avery Hutchinson" userId="a0c294b2-92dc-4758-9d6d-cec90e4cd508" providerId="ADAL" clId="{161E6A1D-9A2B-8E4D-90FF-A8D216DE570B}" dt="2022-12-11T14:55:51.756" v="21656" actId="34122"/>
          <ac:inkMkLst>
            <pc:docMk/>
            <pc:sldMk cId="613600443" sldId="278"/>
            <ac:inkMk id="91" creationId="{70FA2059-3143-69B3-60A6-F167ECF82736}"/>
          </ac:inkMkLst>
        </pc:inkChg>
        <pc:inkChg chg="add del mod">
          <ac:chgData name="Avery Hutchinson" userId="a0c294b2-92dc-4758-9d6d-cec90e4cd508" providerId="ADAL" clId="{161E6A1D-9A2B-8E4D-90FF-A8D216DE570B}" dt="2022-12-11T14:55:51.756" v="21656" actId="34122"/>
          <ac:inkMkLst>
            <pc:docMk/>
            <pc:sldMk cId="613600443" sldId="278"/>
            <ac:inkMk id="92" creationId="{CF81B8ED-692B-6B78-D269-BDC26600CB12}"/>
          </ac:inkMkLst>
        </pc:inkChg>
        <pc:inkChg chg="add del mod">
          <ac:chgData name="Avery Hutchinson" userId="a0c294b2-92dc-4758-9d6d-cec90e4cd508" providerId="ADAL" clId="{161E6A1D-9A2B-8E4D-90FF-A8D216DE570B}" dt="2022-12-11T14:55:51.756" v="21656" actId="34122"/>
          <ac:inkMkLst>
            <pc:docMk/>
            <pc:sldMk cId="613600443" sldId="278"/>
            <ac:inkMk id="93" creationId="{3F51AD57-C5C6-9949-A39D-FE7578BD6329}"/>
          </ac:inkMkLst>
        </pc:inkChg>
        <pc:inkChg chg="add del mod">
          <ac:chgData name="Avery Hutchinson" userId="a0c294b2-92dc-4758-9d6d-cec90e4cd508" providerId="ADAL" clId="{161E6A1D-9A2B-8E4D-90FF-A8D216DE570B}" dt="2022-12-11T14:55:51.756" v="21656" actId="34122"/>
          <ac:inkMkLst>
            <pc:docMk/>
            <pc:sldMk cId="613600443" sldId="278"/>
            <ac:inkMk id="95" creationId="{9EA3B2C0-1BA8-4CA5-6832-27DCA2FBFAE3}"/>
          </ac:inkMkLst>
        </pc:inkChg>
        <pc:inkChg chg="add del mod">
          <ac:chgData name="Avery Hutchinson" userId="a0c294b2-92dc-4758-9d6d-cec90e4cd508" providerId="ADAL" clId="{161E6A1D-9A2B-8E4D-90FF-A8D216DE570B}" dt="2022-12-11T14:55:51.756" v="21656" actId="34122"/>
          <ac:inkMkLst>
            <pc:docMk/>
            <pc:sldMk cId="613600443" sldId="278"/>
            <ac:inkMk id="96" creationId="{8502BC96-D0FD-0B50-C287-A00522AF76D3}"/>
          </ac:inkMkLst>
        </pc:inkChg>
        <pc:inkChg chg="add del mod">
          <ac:chgData name="Avery Hutchinson" userId="a0c294b2-92dc-4758-9d6d-cec90e4cd508" providerId="ADAL" clId="{161E6A1D-9A2B-8E4D-90FF-A8D216DE570B}" dt="2022-12-11T14:55:51.756" v="21656" actId="34122"/>
          <ac:inkMkLst>
            <pc:docMk/>
            <pc:sldMk cId="613600443" sldId="278"/>
            <ac:inkMk id="97" creationId="{F7436DCF-7E56-8242-B16A-77FCDC504758}"/>
          </ac:inkMkLst>
        </pc:inkChg>
        <pc:inkChg chg="add del mod">
          <ac:chgData name="Avery Hutchinson" userId="a0c294b2-92dc-4758-9d6d-cec90e4cd508" providerId="ADAL" clId="{161E6A1D-9A2B-8E4D-90FF-A8D216DE570B}" dt="2022-12-11T14:55:51.756" v="21656" actId="34122"/>
          <ac:inkMkLst>
            <pc:docMk/>
            <pc:sldMk cId="613600443" sldId="278"/>
            <ac:inkMk id="98" creationId="{5E274128-26D6-4FC8-6F5B-E3A50979F2B1}"/>
          </ac:inkMkLst>
        </pc:inkChg>
        <pc:inkChg chg="add del mod">
          <ac:chgData name="Avery Hutchinson" userId="a0c294b2-92dc-4758-9d6d-cec90e4cd508" providerId="ADAL" clId="{161E6A1D-9A2B-8E4D-90FF-A8D216DE570B}" dt="2022-12-11T14:55:51.756" v="21656" actId="34122"/>
          <ac:inkMkLst>
            <pc:docMk/>
            <pc:sldMk cId="613600443" sldId="278"/>
            <ac:inkMk id="99" creationId="{8F3FD027-5F4F-08DE-3958-30B801867002}"/>
          </ac:inkMkLst>
        </pc:inkChg>
        <pc:inkChg chg="add del mod">
          <ac:chgData name="Avery Hutchinson" userId="a0c294b2-92dc-4758-9d6d-cec90e4cd508" providerId="ADAL" clId="{161E6A1D-9A2B-8E4D-90FF-A8D216DE570B}" dt="2022-12-11T14:55:51.756" v="21656" actId="34122"/>
          <ac:inkMkLst>
            <pc:docMk/>
            <pc:sldMk cId="613600443" sldId="278"/>
            <ac:inkMk id="100" creationId="{156CA615-C34F-8BD4-5263-7938D4DC8B71}"/>
          </ac:inkMkLst>
        </pc:inkChg>
        <pc:inkChg chg="add del mod">
          <ac:chgData name="Avery Hutchinson" userId="a0c294b2-92dc-4758-9d6d-cec90e4cd508" providerId="ADAL" clId="{161E6A1D-9A2B-8E4D-90FF-A8D216DE570B}" dt="2022-12-11T14:55:51.756" v="21656" actId="34122"/>
          <ac:inkMkLst>
            <pc:docMk/>
            <pc:sldMk cId="613600443" sldId="278"/>
            <ac:inkMk id="101" creationId="{D39DD6FE-0155-A979-5D08-D1D0C83F7765}"/>
          </ac:inkMkLst>
        </pc:inkChg>
        <pc:inkChg chg="add del mod">
          <ac:chgData name="Avery Hutchinson" userId="a0c294b2-92dc-4758-9d6d-cec90e4cd508" providerId="ADAL" clId="{161E6A1D-9A2B-8E4D-90FF-A8D216DE570B}" dt="2022-12-11T14:55:51.756" v="21656" actId="34122"/>
          <ac:inkMkLst>
            <pc:docMk/>
            <pc:sldMk cId="613600443" sldId="278"/>
            <ac:inkMk id="102" creationId="{D80931BA-C46C-D698-FC6B-1EEB525A03E8}"/>
          </ac:inkMkLst>
        </pc:inkChg>
        <pc:inkChg chg="add del mod">
          <ac:chgData name="Avery Hutchinson" userId="a0c294b2-92dc-4758-9d6d-cec90e4cd508" providerId="ADAL" clId="{161E6A1D-9A2B-8E4D-90FF-A8D216DE570B}" dt="2022-12-11T14:55:51.756" v="21656" actId="34122"/>
          <ac:inkMkLst>
            <pc:docMk/>
            <pc:sldMk cId="613600443" sldId="278"/>
            <ac:inkMk id="103" creationId="{463681F1-55D5-C9C4-847C-57724367BFE7}"/>
          </ac:inkMkLst>
        </pc:inkChg>
        <pc:inkChg chg="add del mod">
          <ac:chgData name="Avery Hutchinson" userId="a0c294b2-92dc-4758-9d6d-cec90e4cd508" providerId="ADAL" clId="{161E6A1D-9A2B-8E4D-90FF-A8D216DE570B}" dt="2022-12-11T14:55:51.756" v="21656" actId="34122"/>
          <ac:inkMkLst>
            <pc:docMk/>
            <pc:sldMk cId="613600443" sldId="278"/>
            <ac:inkMk id="104" creationId="{DB9699AE-D8D8-ED9C-DCF1-55603F4A9096}"/>
          </ac:inkMkLst>
        </pc:inkChg>
        <pc:inkChg chg="add del mod">
          <ac:chgData name="Avery Hutchinson" userId="a0c294b2-92dc-4758-9d6d-cec90e4cd508" providerId="ADAL" clId="{161E6A1D-9A2B-8E4D-90FF-A8D216DE570B}" dt="2022-12-11T14:55:51.756" v="21656" actId="34122"/>
          <ac:inkMkLst>
            <pc:docMk/>
            <pc:sldMk cId="613600443" sldId="278"/>
            <ac:inkMk id="106" creationId="{F33BDA03-08D3-DCF9-210C-523EA8909E1B}"/>
          </ac:inkMkLst>
        </pc:inkChg>
        <pc:inkChg chg="add del mod topLvl">
          <ac:chgData name="Avery Hutchinson" userId="a0c294b2-92dc-4758-9d6d-cec90e4cd508" providerId="ADAL" clId="{161E6A1D-9A2B-8E4D-90FF-A8D216DE570B}" dt="2022-12-11T14:55:51.756" v="21656" actId="34122"/>
          <ac:inkMkLst>
            <pc:docMk/>
            <pc:sldMk cId="613600443" sldId="278"/>
            <ac:inkMk id="108" creationId="{2F850B2D-21A1-798C-E71C-A6DAB54EB657}"/>
          </ac:inkMkLst>
        </pc:inkChg>
        <pc:inkChg chg="add del mod topLvl">
          <ac:chgData name="Avery Hutchinson" userId="a0c294b2-92dc-4758-9d6d-cec90e4cd508" providerId="ADAL" clId="{161E6A1D-9A2B-8E4D-90FF-A8D216DE570B}" dt="2022-12-11T14:55:51.756" v="21656" actId="34122"/>
          <ac:inkMkLst>
            <pc:docMk/>
            <pc:sldMk cId="613600443" sldId="278"/>
            <ac:inkMk id="109" creationId="{5FF139E9-1BF5-C9D1-BB11-3F9573A94C1F}"/>
          </ac:inkMkLst>
        </pc:inkChg>
        <pc:inkChg chg="add del mod">
          <ac:chgData name="Avery Hutchinson" userId="a0c294b2-92dc-4758-9d6d-cec90e4cd508" providerId="ADAL" clId="{161E6A1D-9A2B-8E4D-90FF-A8D216DE570B}" dt="2022-12-11T14:55:51.756" v="21656" actId="34122"/>
          <ac:inkMkLst>
            <pc:docMk/>
            <pc:sldMk cId="613600443" sldId="278"/>
            <ac:inkMk id="110" creationId="{96317ACB-038C-B1F0-30DD-1924E12DC932}"/>
          </ac:inkMkLst>
        </pc:inkChg>
        <pc:inkChg chg="add del mod">
          <ac:chgData name="Avery Hutchinson" userId="a0c294b2-92dc-4758-9d6d-cec90e4cd508" providerId="ADAL" clId="{161E6A1D-9A2B-8E4D-90FF-A8D216DE570B}" dt="2022-12-11T14:55:51.756" v="21656" actId="34122"/>
          <ac:inkMkLst>
            <pc:docMk/>
            <pc:sldMk cId="613600443" sldId="278"/>
            <ac:inkMk id="111" creationId="{B7BC2DE3-0DE2-5D1C-2C6A-6CA9599124BB}"/>
          </ac:inkMkLst>
        </pc:inkChg>
        <pc:cxnChg chg="add">
          <ac:chgData name="Avery Hutchinson" userId="a0c294b2-92dc-4758-9d6d-cec90e4cd508" providerId="ADAL" clId="{161E6A1D-9A2B-8E4D-90FF-A8D216DE570B}" dt="2022-12-11T15:58:01.287" v="21854" actId="11529"/>
          <ac:cxnSpMkLst>
            <pc:docMk/>
            <pc:sldMk cId="613600443" sldId="278"/>
            <ac:cxnSpMk id="125" creationId="{54A74C47-6593-1129-0F39-3CE70C1FB015}"/>
          </ac:cxnSpMkLst>
        </pc:cxnChg>
      </pc:sldChg>
      <pc:sldChg chg="new del">
        <pc:chgData name="Avery Hutchinson" userId="a0c294b2-92dc-4758-9d6d-cec90e4cd508" providerId="ADAL" clId="{161E6A1D-9A2B-8E4D-90FF-A8D216DE570B}" dt="2022-12-05T15:16:15.219" v="2503" actId="2696"/>
        <pc:sldMkLst>
          <pc:docMk/>
          <pc:sldMk cId="180329917" sldId="279"/>
        </pc:sldMkLst>
      </pc:sldChg>
      <pc:sldChg chg="addSp delSp modSp add mod ord">
        <pc:chgData name="Avery Hutchinson" userId="a0c294b2-92dc-4758-9d6d-cec90e4cd508" providerId="ADAL" clId="{161E6A1D-9A2B-8E4D-90FF-A8D216DE570B}" dt="2022-12-11T17:15:27.261" v="26729"/>
        <pc:sldMkLst>
          <pc:docMk/>
          <pc:sldMk cId="2215848493" sldId="279"/>
        </pc:sldMkLst>
        <pc:spChg chg="mod">
          <ac:chgData name="Avery Hutchinson" userId="a0c294b2-92dc-4758-9d6d-cec90e4cd508" providerId="ADAL" clId="{161E6A1D-9A2B-8E4D-90FF-A8D216DE570B}" dt="2022-12-09T11:51:30.910" v="5457" actId="14100"/>
          <ac:spMkLst>
            <pc:docMk/>
            <pc:sldMk cId="2215848493" sldId="279"/>
            <ac:spMk id="2" creationId="{38CDC642-1B36-A3E6-1C1B-467881033A72}"/>
          </ac:spMkLst>
        </pc:spChg>
        <pc:spChg chg="add mod">
          <ac:chgData name="Avery Hutchinson" userId="a0c294b2-92dc-4758-9d6d-cec90e4cd508" providerId="ADAL" clId="{161E6A1D-9A2B-8E4D-90FF-A8D216DE570B}" dt="2022-12-11T14:12:01.375" v="18967" actId="2711"/>
          <ac:spMkLst>
            <pc:docMk/>
            <pc:sldMk cId="2215848493" sldId="279"/>
            <ac:spMk id="5" creationId="{D5D1EA01-C327-FC0D-1BD9-A1766EF85130}"/>
          </ac:spMkLst>
        </pc:spChg>
        <pc:spChg chg="add del mod">
          <ac:chgData name="Avery Hutchinson" userId="a0c294b2-92dc-4758-9d6d-cec90e4cd508" providerId="ADAL" clId="{161E6A1D-9A2B-8E4D-90FF-A8D216DE570B}" dt="2022-12-11T14:05:03.557" v="18664"/>
          <ac:spMkLst>
            <pc:docMk/>
            <pc:sldMk cId="2215848493" sldId="279"/>
            <ac:spMk id="6" creationId="{19CC387D-5EA8-68B4-76B7-E73B91C8210D}"/>
          </ac:spMkLst>
        </pc:spChg>
        <pc:spChg chg="add mod">
          <ac:chgData name="Avery Hutchinson" userId="a0c294b2-92dc-4758-9d6d-cec90e4cd508" providerId="ADAL" clId="{161E6A1D-9A2B-8E4D-90FF-A8D216DE570B}" dt="2022-12-11T14:11:41.565" v="18963" actId="2711"/>
          <ac:spMkLst>
            <pc:docMk/>
            <pc:sldMk cId="2215848493" sldId="279"/>
            <ac:spMk id="10" creationId="{E6A574A2-D884-69AD-8550-938A9044F11E}"/>
          </ac:spMkLst>
        </pc:spChg>
        <pc:spChg chg="add mod">
          <ac:chgData name="Avery Hutchinson" userId="a0c294b2-92dc-4758-9d6d-cec90e4cd508" providerId="ADAL" clId="{161E6A1D-9A2B-8E4D-90FF-A8D216DE570B}" dt="2022-12-11T14:12:37.323" v="18971" actId="1076"/>
          <ac:spMkLst>
            <pc:docMk/>
            <pc:sldMk cId="2215848493" sldId="279"/>
            <ac:spMk id="11" creationId="{A612C5D7-0085-55CB-D4CA-41500ACE0DFE}"/>
          </ac:spMkLst>
        </pc:spChg>
        <pc:spChg chg="add mod">
          <ac:chgData name="Avery Hutchinson" userId="a0c294b2-92dc-4758-9d6d-cec90e4cd508" providerId="ADAL" clId="{161E6A1D-9A2B-8E4D-90FF-A8D216DE570B}" dt="2022-12-11T14:12:28.667" v="18969" actId="1076"/>
          <ac:spMkLst>
            <pc:docMk/>
            <pc:sldMk cId="2215848493" sldId="279"/>
            <ac:spMk id="13" creationId="{FAD9807F-24FF-09CA-42F9-3CE933607454}"/>
          </ac:spMkLst>
        </pc:spChg>
        <pc:spChg chg="add mod">
          <ac:chgData name="Avery Hutchinson" userId="a0c294b2-92dc-4758-9d6d-cec90e4cd508" providerId="ADAL" clId="{161E6A1D-9A2B-8E4D-90FF-A8D216DE570B}" dt="2022-12-11T14:15:15.322" v="19368" actId="1076"/>
          <ac:spMkLst>
            <pc:docMk/>
            <pc:sldMk cId="2215848493" sldId="279"/>
            <ac:spMk id="14" creationId="{AE8C18C6-CF80-EB82-AA23-246A7A48879D}"/>
          </ac:spMkLst>
        </pc:spChg>
        <pc:graphicFrameChg chg="mod">
          <ac:chgData name="Avery Hutchinson" userId="a0c294b2-92dc-4758-9d6d-cec90e4cd508" providerId="ADAL" clId="{161E6A1D-9A2B-8E4D-90FF-A8D216DE570B}" dt="2022-12-11T17:15:27.261" v="26729"/>
          <ac:graphicFrameMkLst>
            <pc:docMk/>
            <pc:sldMk cId="2215848493" sldId="279"/>
            <ac:graphicFrameMk id="3" creationId="{0A622AEB-B1F1-346B-6523-E9AC91C163EC}"/>
          </ac:graphicFrameMkLst>
        </pc:graphicFrameChg>
        <pc:picChg chg="add mod">
          <ac:chgData name="Avery Hutchinson" userId="a0c294b2-92dc-4758-9d6d-cec90e4cd508" providerId="ADAL" clId="{161E6A1D-9A2B-8E4D-90FF-A8D216DE570B}" dt="2022-12-11T14:04:45.723" v="18659" actId="1076"/>
          <ac:picMkLst>
            <pc:docMk/>
            <pc:sldMk cId="2215848493" sldId="279"/>
            <ac:picMk id="4" creationId="{C467D4C9-F2CD-9CD0-B6DC-9B8491FA9501}"/>
          </ac:picMkLst>
        </pc:picChg>
        <pc:picChg chg="add mod">
          <ac:chgData name="Avery Hutchinson" userId="a0c294b2-92dc-4758-9d6d-cec90e4cd508" providerId="ADAL" clId="{161E6A1D-9A2B-8E4D-90FF-A8D216DE570B}" dt="2022-12-11T14:12:32.720" v="18970" actId="14100"/>
          <ac:picMkLst>
            <pc:docMk/>
            <pc:sldMk cId="2215848493" sldId="279"/>
            <ac:picMk id="9" creationId="{18235803-7FCA-EDAA-5DDB-16D27615BFFC}"/>
          </ac:picMkLst>
        </pc:picChg>
        <pc:picChg chg="add mod">
          <ac:chgData name="Avery Hutchinson" userId="a0c294b2-92dc-4758-9d6d-cec90e4cd508" providerId="ADAL" clId="{161E6A1D-9A2B-8E4D-90FF-A8D216DE570B}" dt="2022-12-11T14:15:12.005" v="19367" actId="14100"/>
          <ac:picMkLst>
            <pc:docMk/>
            <pc:sldMk cId="2215848493" sldId="279"/>
            <ac:picMk id="12" creationId="{C5E33455-B2DB-D3EC-02F6-A6297BA79024}"/>
          </ac:picMkLst>
        </pc:picChg>
        <pc:cxnChg chg="add mod">
          <ac:chgData name="Avery Hutchinson" userId="a0c294b2-92dc-4758-9d6d-cec90e4cd508" providerId="ADAL" clId="{161E6A1D-9A2B-8E4D-90FF-A8D216DE570B}" dt="2022-12-11T14:05:06.961" v="18665" actId="1076"/>
          <ac:cxnSpMkLst>
            <pc:docMk/>
            <pc:sldMk cId="2215848493" sldId="279"/>
            <ac:cxnSpMk id="8" creationId="{5B17C76E-E1D4-7695-9DC2-60BFE07FC77B}"/>
          </ac:cxnSpMkLst>
        </pc:cxnChg>
      </pc:sldChg>
      <pc:sldChg chg="new del">
        <pc:chgData name="Avery Hutchinson" userId="a0c294b2-92dc-4758-9d6d-cec90e4cd508" providerId="ADAL" clId="{161E6A1D-9A2B-8E4D-90FF-A8D216DE570B}" dt="2022-12-05T15:16:15.432" v="2504" actId="2696"/>
        <pc:sldMkLst>
          <pc:docMk/>
          <pc:sldMk cId="983183743" sldId="280"/>
        </pc:sldMkLst>
      </pc:sldChg>
      <pc:sldChg chg="addSp delSp modSp add mod ord">
        <pc:chgData name="Avery Hutchinson" userId="a0c294b2-92dc-4758-9d6d-cec90e4cd508" providerId="ADAL" clId="{161E6A1D-9A2B-8E4D-90FF-A8D216DE570B}" dt="2022-12-11T17:25:35.700" v="27051" actId="14100"/>
        <pc:sldMkLst>
          <pc:docMk/>
          <pc:sldMk cId="2839423579" sldId="280"/>
        </pc:sldMkLst>
        <pc:spChg chg="mod">
          <ac:chgData name="Avery Hutchinson" userId="a0c294b2-92dc-4758-9d6d-cec90e4cd508" providerId="ADAL" clId="{161E6A1D-9A2B-8E4D-90FF-A8D216DE570B}" dt="2022-12-09T11:52:03.002" v="5483" actId="14100"/>
          <ac:spMkLst>
            <pc:docMk/>
            <pc:sldMk cId="2839423579" sldId="280"/>
            <ac:spMk id="2" creationId="{38CDC642-1B36-A3E6-1C1B-467881033A72}"/>
          </ac:spMkLst>
        </pc:spChg>
        <pc:spChg chg="add del mod">
          <ac:chgData name="Avery Hutchinson" userId="a0c294b2-92dc-4758-9d6d-cec90e4cd508" providerId="ADAL" clId="{161E6A1D-9A2B-8E4D-90FF-A8D216DE570B}" dt="2022-12-11T14:17:25.897" v="19554" actId="478"/>
          <ac:spMkLst>
            <pc:docMk/>
            <pc:sldMk cId="2839423579" sldId="280"/>
            <ac:spMk id="4" creationId="{E3C18C85-B15F-6B93-59E5-07D1632ADE5E}"/>
          </ac:spMkLst>
        </pc:spChg>
        <pc:spChg chg="add mod">
          <ac:chgData name="Avery Hutchinson" userId="a0c294b2-92dc-4758-9d6d-cec90e4cd508" providerId="ADAL" clId="{161E6A1D-9A2B-8E4D-90FF-A8D216DE570B}" dt="2022-12-11T17:25:25.068" v="27049" actId="1076"/>
          <ac:spMkLst>
            <pc:docMk/>
            <pc:sldMk cId="2839423579" sldId="280"/>
            <ac:spMk id="5" creationId="{67068AE1-31B8-D98F-A347-573B59A301B2}"/>
          </ac:spMkLst>
        </pc:spChg>
        <pc:spChg chg="add del mod">
          <ac:chgData name="Avery Hutchinson" userId="a0c294b2-92dc-4758-9d6d-cec90e4cd508" providerId="ADAL" clId="{161E6A1D-9A2B-8E4D-90FF-A8D216DE570B}" dt="2022-12-11T16:34:57.645" v="25024"/>
          <ac:spMkLst>
            <pc:docMk/>
            <pc:sldMk cId="2839423579" sldId="280"/>
            <ac:spMk id="6" creationId="{741323DB-55F8-2C61-3AE9-0E37A51DF00A}"/>
          </ac:spMkLst>
        </pc:spChg>
        <pc:spChg chg="add del mod">
          <ac:chgData name="Avery Hutchinson" userId="a0c294b2-92dc-4758-9d6d-cec90e4cd508" providerId="ADAL" clId="{161E6A1D-9A2B-8E4D-90FF-A8D216DE570B}" dt="2022-12-11T16:55:23.682" v="26200"/>
          <ac:spMkLst>
            <pc:docMk/>
            <pc:sldMk cId="2839423579" sldId="280"/>
            <ac:spMk id="7" creationId="{819B793A-5804-46FB-08F4-485DFCCCC979}"/>
          </ac:spMkLst>
        </pc:spChg>
        <pc:spChg chg="add del mod">
          <ac:chgData name="Avery Hutchinson" userId="a0c294b2-92dc-4758-9d6d-cec90e4cd508" providerId="ADAL" clId="{161E6A1D-9A2B-8E4D-90FF-A8D216DE570B}" dt="2022-12-11T16:56:08.850" v="26205" actId="478"/>
          <ac:spMkLst>
            <pc:docMk/>
            <pc:sldMk cId="2839423579" sldId="280"/>
            <ac:spMk id="8" creationId="{B946113A-9D2D-7CEE-337D-C5AB9C21BE09}"/>
          </ac:spMkLst>
        </pc:spChg>
        <pc:spChg chg="add del mod">
          <ac:chgData name="Avery Hutchinson" userId="a0c294b2-92dc-4758-9d6d-cec90e4cd508" providerId="ADAL" clId="{161E6A1D-9A2B-8E4D-90FF-A8D216DE570B}" dt="2022-12-11T17:13:58.185" v="26714"/>
          <ac:spMkLst>
            <pc:docMk/>
            <pc:sldMk cId="2839423579" sldId="280"/>
            <ac:spMk id="10" creationId="{D9618871-5CB9-4BFB-A86F-6526502C1237}"/>
          </ac:spMkLst>
        </pc:spChg>
        <pc:spChg chg="add del mod">
          <ac:chgData name="Avery Hutchinson" userId="a0c294b2-92dc-4758-9d6d-cec90e4cd508" providerId="ADAL" clId="{161E6A1D-9A2B-8E4D-90FF-A8D216DE570B}" dt="2022-12-11T17:25:21.272" v="27048" actId="478"/>
          <ac:spMkLst>
            <pc:docMk/>
            <pc:sldMk cId="2839423579" sldId="280"/>
            <ac:spMk id="11" creationId="{CCE75ECF-288A-5CDA-28FF-12AE047BBEB6}"/>
          </ac:spMkLst>
        </pc:spChg>
        <pc:spChg chg="add del mod">
          <ac:chgData name="Avery Hutchinson" userId="a0c294b2-92dc-4758-9d6d-cec90e4cd508" providerId="ADAL" clId="{161E6A1D-9A2B-8E4D-90FF-A8D216DE570B}" dt="2022-12-11T17:20:31.207" v="27008" actId="478"/>
          <ac:spMkLst>
            <pc:docMk/>
            <pc:sldMk cId="2839423579" sldId="280"/>
            <ac:spMk id="12" creationId="{1D74640F-D1B0-A57C-09E2-106560E600D4}"/>
          </ac:spMkLst>
        </pc:spChg>
        <pc:graphicFrameChg chg="add mod modGraphic">
          <ac:chgData name="Avery Hutchinson" userId="a0c294b2-92dc-4758-9d6d-cec90e4cd508" providerId="ADAL" clId="{161E6A1D-9A2B-8E4D-90FF-A8D216DE570B}" dt="2022-12-11T17:25:35.700" v="27051" actId="14100"/>
          <ac:graphicFrameMkLst>
            <pc:docMk/>
            <pc:sldMk cId="2839423579" sldId="280"/>
            <ac:graphicFrameMk id="9" creationId="{3FE7FB0A-4286-AD21-2016-4C496775916B}"/>
          </ac:graphicFrameMkLst>
        </pc:graphicFrameChg>
        <pc:picChg chg="add mod modCrop">
          <ac:chgData name="Avery Hutchinson" userId="a0c294b2-92dc-4758-9d6d-cec90e4cd508" providerId="ADAL" clId="{161E6A1D-9A2B-8E4D-90FF-A8D216DE570B}" dt="2022-12-11T17:25:32.170" v="27050" actId="1076"/>
          <ac:picMkLst>
            <pc:docMk/>
            <pc:sldMk cId="2839423579" sldId="280"/>
            <ac:picMk id="14" creationId="{90641245-F8DA-949F-AA11-EB69BE0A1CB7}"/>
          </ac:picMkLst>
        </pc:picChg>
      </pc:sldChg>
      <pc:sldChg chg="addSp delSp modSp add mod">
        <pc:chgData name="Avery Hutchinson" userId="a0c294b2-92dc-4758-9d6d-cec90e4cd508" providerId="ADAL" clId="{161E6A1D-9A2B-8E4D-90FF-A8D216DE570B}" dt="2022-12-11T17:53:28.970" v="28490" actId="207"/>
        <pc:sldMkLst>
          <pc:docMk/>
          <pc:sldMk cId="258994871" sldId="281"/>
        </pc:sldMkLst>
        <pc:spChg chg="mod">
          <ac:chgData name="Avery Hutchinson" userId="a0c294b2-92dc-4758-9d6d-cec90e4cd508" providerId="ADAL" clId="{161E6A1D-9A2B-8E4D-90FF-A8D216DE570B}" dt="2022-12-09T11:51:46.449" v="5473" actId="14100"/>
          <ac:spMkLst>
            <pc:docMk/>
            <pc:sldMk cId="258994871" sldId="281"/>
            <ac:spMk id="2" creationId="{38CDC642-1B36-A3E6-1C1B-467881033A72}"/>
          </ac:spMkLst>
        </pc:spChg>
        <pc:spChg chg="add del mod">
          <ac:chgData name="Avery Hutchinson" userId="a0c294b2-92dc-4758-9d6d-cec90e4cd508" providerId="ADAL" clId="{161E6A1D-9A2B-8E4D-90FF-A8D216DE570B}" dt="2022-12-11T14:28:32.528" v="21217" actId="478"/>
          <ac:spMkLst>
            <pc:docMk/>
            <pc:sldMk cId="258994871" sldId="281"/>
            <ac:spMk id="6" creationId="{57D8A87D-7D77-DFB2-290C-442E45029F94}"/>
          </ac:spMkLst>
        </pc:spChg>
        <pc:spChg chg="add mod">
          <ac:chgData name="Avery Hutchinson" userId="a0c294b2-92dc-4758-9d6d-cec90e4cd508" providerId="ADAL" clId="{161E6A1D-9A2B-8E4D-90FF-A8D216DE570B}" dt="2022-12-11T16:53:35.862" v="26197" actId="33524"/>
          <ac:spMkLst>
            <pc:docMk/>
            <pc:sldMk cId="258994871" sldId="281"/>
            <ac:spMk id="8" creationId="{8FBE4BFA-B1DD-B1F8-0E4E-14BB9E840079}"/>
          </ac:spMkLst>
        </pc:spChg>
        <pc:spChg chg="add mod">
          <ac:chgData name="Avery Hutchinson" userId="a0c294b2-92dc-4758-9d6d-cec90e4cd508" providerId="ADAL" clId="{161E6A1D-9A2B-8E4D-90FF-A8D216DE570B}" dt="2022-12-11T16:53:21.647" v="26192" actId="1076"/>
          <ac:spMkLst>
            <pc:docMk/>
            <pc:sldMk cId="258994871" sldId="281"/>
            <ac:spMk id="9" creationId="{D37A5E0B-F283-CE7E-A724-FB833D9EC7E1}"/>
          </ac:spMkLst>
        </pc:spChg>
        <pc:spChg chg="add mod">
          <ac:chgData name="Avery Hutchinson" userId="a0c294b2-92dc-4758-9d6d-cec90e4cd508" providerId="ADAL" clId="{161E6A1D-9A2B-8E4D-90FF-A8D216DE570B}" dt="2022-12-11T17:53:28.970" v="28490" actId="207"/>
          <ac:spMkLst>
            <pc:docMk/>
            <pc:sldMk cId="258994871" sldId="281"/>
            <ac:spMk id="11" creationId="{EF1B821D-63BB-5282-DBA0-29ACD83CF64E}"/>
          </ac:spMkLst>
        </pc:spChg>
        <pc:spChg chg="add mod">
          <ac:chgData name="Avery Hutchinson" userId="a0c294b2-92dc-4758-9d6d-cec90e4cd508" providerId="ADAL" clId="{161E6A1D-9A2B-8E4D-90FF-A8D216DE570B}" dt="2022-12-11T17:53:04.771" v="28488" actId="1076"/>
          <ac:spMkLst>
            <pc:docMk/>
            <pc:sldMk cId="258994871" sldId="281"/>
            <ac:spMk id="14" creationId="{BC589820-A441-5EF2-FBE4-A1DEA0AD94DF}"/>
          </ac:spMkLst>
        </pc:spChg>
        <pc:graphicFrameChg chg="add del mod">
          <ac:chgData name="Avery Hutchinson" userId="a0c294b2-92dc-4758-9d6d-cec90e4cd508" providerId="ADAL" clId="{161E6A1D-9A2B-8E4D-90FF-A8D216DE570B}" dt="2022-12-11T12:56:07.258" v="17749" actId="478"/>
          <ac:graphicFrameMkLst>
            <pc:docMk/>
            <pc:sldMk cId="258994871" sldId="281"/>
            <ac:graphicFrameMk id="3" creationId="{90C8635D-212B-A388-4CDC-30F1DC5CDCF9}"/>
          </ac:graphicFrameMkLst>
        </pc:graphicFrameChg>
        <pc:graphicFrameChg chg="add del mod modGraphic">
          <ac:chgData name="Avery Hutchinson" userId="a0c294b2-92dc-4758-9d6d-cec90e4cd508" providerId="ADAL" clId="{161E6A1D-9A2B-8E4D-90FF-A8D216DE570B}" dt="2022-12-11T12:51:01.580" v="17735" actId="21"/>
          <ac:graphicFrameMkLst>
            <pc:docMk/>
            <pc:sldMk cId="258994871" sldId="281"/>
            <ac:graphicFrameMk id="4" creationId="{877F2384-874B-A2BD-A776-D230B05FDC6A}"/>
          </ac:graphicFrameMkLst>
        </pc:graphicFrameChg>
        <pc:graphicFrameChg chg="mod">
          <ac:chgData name="Avery Hutchinson" userId="a0c294b2-92dc-4758-9d6d-cec90e4cd508" providerId="ADAL" clId="{161E6A1D-9A2B-8E4D-90FF-A8D216DE570B}" dt="2022-12-11T16:53:29.935" v="26196" actId="1076"/>
          <ac:graphicFrameMkLst>
            <pc:docMk/>
            <pc:sldMk cId="258994871" sldId="281"/>
            <ac:graphicFrameMk id="7" creationId="{87C20D38-57C1-92C4-F7B0-654FFFC4874F}"/>
          </ac:graphicFrameMkLst>
        </pc:graphicFrameChg>
        <pc:graphicFrameChg chg="mod">
          <ac:chgData name="Avery Hutchinson" userId="a0c294b2-92dc-4758-9d6d-cec90e4cd508" providerId="ADAL" clId="{161E6A1D-9A2B-8E4D-90FF-A8D216DE570B}" dt="2022-12-11T16:53:06.729" v="26189" actId="1076"/>
          <ac:graphicFrameMkLst>
            <pc:docMk/>
            <pc:sldMk cId="258994871" sldId="281"/>
            <ac:graphicFrameMk id="10" creationId="{6B7B7054-BC4D-77D5-6DC4-F81C2A3F59F7}"/>
          </ac:graphicFrameMkLst>
        </pc:graphicFrameChg>
        <pc:graphicFrameChg chg="del mod">
          <ac:chgData name="Avery Hutchinson" userId="a0c294b2-92dc-4758-9d6d-cec90e4cd508" providerId="ADAL" clId="{161E6A1D-9A2B-8E4D-90FF-A8D216DE570B}" dt="2022-12-11T14:29:45.844" v="21220" actId="478"/>
          <ac:graphicFrameMkLst>
            <pc:docMk/>
            <pc:sldMk cId="258994871" sldId="281"/>
            <ac:graphicFrameMk id="12" creationId="{444E9E8A-BB71-D782-BE60-183BEE0F3DA9}"/>
          </ac:graphicFrameMkLst>
        </pc:graphicFrameChg>
        <pc:graphicFrameChg chg="mod">
          <ac:chgData name="Avery Hutchinson" userId="a0c294b2-92dc-4758-9d6d-cec90e4cd508" providerId="ADAL" clId="{161E6A1D-9A2B-8E4D-90FF-A8D216DE570B}" dt="2022-12-11T16:53:14.614" v="26191" actId="14100"/>
          <ac:graphicFrameMkLst>
            <pc:docMk/>
            <pc:sldMk cId="258994871" sldId="281"/>
            <ac:graphicFrameMk id="13" creationId="{4B7F6E59-8CD3-C2A0-A1FE-08A3B63AACCA}"/>
          </ac:graphicFrameMkLst>
        </pc:graphicFrameChg>
      </pc:sldChg>
      <pc:sldChg chg="new del">
        <pc:chgData name="Avery Hutchinson" userId="a0c294b2-92dc-4758-9d6d-cec90e4cd508" providerId="ADAL" clId="{161E6A1D-9A2B-8E4D-90FF-A8D216DE570B}" dt="2022-12-05T15:16:15.613" v="2505" actId="2696"/>
        <pc:sldMkLst>
          <pc:docMk/>
          <pc:sldMk cId="1496596154" sldId="281"/>
        </pc:sldMkLst>
      </pc:sldChg>
      <pc:sldChg chg="addSp delSp modSp add mod">
        <pc:chgData name="Avery Hutchinson" userId="a0c294b2-92dc-4758-9d6d-cec90e4cd508" providerId="ADAL" clId="{161E6A1D-9A2B-8E4D-90FF-A8D216DE570B}" dt="2022-12-11T17:39:16.546" v="28040" actId="33524"/>
        <pc:sldMkLst>
          <pc:docMk/>
          <pc:sldMk cId="2839289300" sldId="282"/>
        </pc:sldMkLst>
        <pc:spChg chg="mod">
          <ac:chgData name="Avery Hutchinson" userId="a0c294b2-92dc-4758-9d6d-cec90e4cd508" providerId="ADAL" clId="{161E6A1D-9A2B-8E4D-90FF-A8D216DE570B}" dt="2022-12-09T11:51:39.079" v="5465" actId="14100"/>
          <ac:spMkLst>
            <pc:docMk/>
            <pc:sldMk cId="2839289300" sldId="282"/>
            <ac:spMk id="2" creationId="{38CDC642-1B36-A3E6-1C1B-467881033A72}"/>
          </ac:spMkLst>
        </pc:spChg>
        <pc:spChg chg="add mod">
          <ac:chgData name="Avery Hutchinson" userId="a0c294b2-92dc-4758-9d6d-cec90e4cd508" providerId="ADAL" clId="{161E6A1D-9A2B-8E4D-90FF-A8D216DE570B}" dt="2022-12-11T12:42:48.928" v="17687" actId="1076"/>
          <ac:spMkLst>
            <pc:docMk/>
            <pc:sldMk cId="2839289300" sldId="282"/>
            <ac:spMk id="4" creationId="{D047093B-8690-CEF4-5B77-B01A0807C360}"/>
          </ac:spMkLst>
        </pc:spChg>
        <pc:spChg chg="add del mod">
          <ac:chgData name="Avery Hutchinson" userId="a0c294b2-92dc-4758-9d6d-cec90e4cd508" providerId="ADAL" clId="{161E6A1D-9A2B-8E4D-90FF-A8D216DE570B}" dt="2022-12-09T16:15:20.542" v="10079"/>
          <ac:spMkLst>
            <pc:docMk/>
            <pc:sldMk cId="2839289300" sldId="282"/>
            <ac:spMk id="7" creationId="{90EB90DE-C00A-C48E-33F6-AF533FBCF7E2}"/>
          </ac:spMkLst>
        </pc:spChg>
        <pc:spChg chg="add mod">
          <ac:chgData name="Avery Hutchinson" userId="a0c294b2-92dc-4758-9d6d-cec90e4cd508" providerId="ADAL" clId="{161E6A1D-9A2B-8E4D-90FF-A8D216DE570B}" dt="2022-12-11T17:38:58.983" v="28038" actId="2711"/>
          <ac:spMkLst>
            <pc:docMk/>
            <pc:sldMk cId="2839289300" sldId="282"/>
            <ac:spMk id="8" creationId="{E2774642-D1C9-691D-E068-48F4765E7091}"/>
          </ac:spMkLst>
        </pc:spChg>
        <pc:spChg chg="add del mod">
          <ac:chgData name="Avery Hutchinson" userId="a0c294b2-92dc-4758-9d6d-cec90e4cd508" providerId="ADAL" clId="{161E6A1D-9A2B-8E4D-90FF-A8D216DE570B}" dt="2022-12-09T16:24:59.958" v="11219"/>
          <ac:spMkLst>
            <pc:docMk/>
            <pc:sldMk cId="2839289300" sldId="282"/>
            <ac:spMk id="13" creationId="{3F0825B4-B677-D659-061E-BA45EC965908}"/>
          </ac:spMkLst>
        </pc:spChg>
        <pc:spChg chg="add del mod">
          <ac:chgData name="Avery Hutchinson" userId="a0c294b2-92dc-4758-9d6d-cec90e4cd508" providerId="ADAL" clId="{161E6A1D-9A2B-8E4D-90FF-A8D216DE570B}" dt="2022-12-11T17:37:17.100" v="28012" actId="478"/>
          <ac:spMkLst>
            <pc:docMk/>
            <pc:sldMk cId="2839289300" sldId="282"/>
            <ac:spMk id="14" creationId="{09A8CDBC-B357-B478-6FB3-C4986E7E82E2}"/>
          </ac:spMkLst>
        </pc:spChg>
        <pc:spChg chg="add mod">
          <ac:chgData name="Avery Hutchinson" userId="a0c294b2-92dc-4758-9d6d-cec90e4cd508" providerId="ADAL" clId="{161E6A1D-9A2B-8E4D-90FF-A8D216DE570B}" dt="2022-12-11T17:39:16.546" v="28040" actId="33524"/>
          <ac:spMkLst>
            <pc:docMk/>
            <pc:sldMk cId="2839289300" sldId="282"/>
            <ac:spMk id="15" creationId="{31459D7C-3E66-9FFC-DA1C-A68967D4C02B}"/>
          </ac:spMkLst>
        </pc:spChg>
        <pc:spChg chg="add mod">
          <ac:chgData name="Avery Hutchinson" userId="a0c294b2-92dc-4758-9d6d-cec90e4cd508" providerId="ADAL" clId="{161E6A1D-9A2B-8E4D-90FF-A8D216DE570B}" dt="2022-12-11T17:38:29.425" v="28033" actId="1076"/>
          <ac:spMkLst>
            <pc:docMk/>
            <pc:sldMk cId="2839289300" sldId="282"/>
            <ac:spMk id="16" creationId="{17C0C027-4F14-BF76-0DBB-5E2180220067}"/>
          </ac:spMkLst>
        </pc:spChg>
        <pc:spChg chg="add mod">
          <ac:chgData name="Avery Hutchinson" userId="a0c294b2-92dc-4758-9d6d-cec90e4cd508" providerId="ADAL" clId="{161E6A1D-9A2B-8E4D-90FF-A8D216DE570B}" dt="2022-12-11T17:38:34.827" v="28036" actId="14100"/>
          <ac:spMkLst>
            <pc:docMk/>
            <pc:sldMk cId="2839289300" sldId="282"/>
            <ac:spMk id="17" creationId="{317C1ECC-92E3-2DD2-2E47-F6B77796FC0B}"/>
          </ac:spMkLst>
        </pc:spChg>
        <pc:spChg chg="add del mod">
          <ac:chgData name="Avery Hutchinson" userId="a0c294b2-92dc-4758-9d6d-cec90e4cd508" providerId="ADAL" clId="{161E6A1D-9A2B-8E4D-90FF-A8D216DE570B}" dt="2022-12-11T17:37:13.523" v="28010" actId="478"/>
          <ac:spMkLst>
            <pc:docMk/>
            <pc:sldMk cId="2839289300" sldId="282"/>
            <ac:spMk id="18" creationId="{2397E54C-4ECA-A8FE-264B-642D1B594F9A}"/>
          </ac:spMkLst>
        </pc:spChg>
        <pc:graphicFrameChg chg="mod">
          <ac:chgData name="Avery Hutchinson" userId="a0c294b2-92dc-4758-9d6d-cec90e4cd508" providerId="ADAL" clId="{161E6A1D-9A2B-8E4D-90FF-A8D216DE570B}" dt="2022-12-11T12:43:59.516" v="17700"/>
          <ac:graphicFrameMkLst>
            <pc:docMk/>
            <pc:sldMk cId="2839289300" sldId="282"/>
            <ac:graphicFrameMk id="3" creationId="{ABF74180-FC66-1A16-1B73-8D0C2213CCD7}"/>
          </ac:graphicFrameMkLst>
        </pc:graphicFrameChg>
        <pc:graphicFrameChg chg="add del mod modGraphic">
          <ac:chgData name="Avery Hutchinson" userId="a0c294b2-92dc-4758-9d6d-cec90e4cd508" providerId="ADAL" clId="{161E6A1D-9A2B-8E4D-90FF-A8D216DE570B}" dt="2022-12-09T16:14:10.073" v="10072"/>
          <ac:graphicFrameMkLst>
            <pc:docMk/>
            <pc:sldMk cId="2839289300" sldId="282"/>
            <ac:graphicFrameMk id="5" creationId="{8610AE36-116B-C4E9-BE8E-7E27B3FD900A}"/>
          </ac:graphicFrameMkLst>
        </pc:graphicFrameChg>
        <pc:graphicFrameChg chg="del mod">
          <ac:chgData name="Avery Hutchinson" userId="a0c294b2-92dc-4758-9d6d-cec90e4cd508" providerId="ADAL" clId="{161E6A1D-9A2B-8E4D-90FF-A8D216DE570B}" dt="2022-12-09T16:19:06.207" v="10600" actId="478"/>
          <ac:graphicFrameMkLst>
            <pc:docMk/>
            <pc:sldMk cId="2839289300" sldId="282"/>
            <ac:graphicFrameMk id="9" creationId="{B6E826BA-1E96-A390-1EAA-B3DD1B9EE6D7}"/>
          </ac:graphicFrameMkLst>
        </pc:graphicFrameChg>
        <pc:picChg chg="add mod">
          <ac:chgData name="Avery Hutchinson" userId="a0c294b2-92dc-4758-9d6d-cec90e4cd508" providerId="ADAL" clId="{161E6A1D-9A2B-8E4D-90FF-A8D216DE570B}" dt="2022-12-11T17:38:27.744" v="28032" actId="1076"/>
          <ac:picMkLst>
            <pc:docMk/>
            <pc:sldMk cId="2839289300" sldId="282"/>
            <ac:picMk id="6" creationId="{E11BE276-1886-95A3-BC24-FC44086DE4F3}"/>
          </ac:picMkLst>
        </pc:picChg>
        <pc:picChg chg="add del mod">
          <ac:chgData name="Avery Hutchinson" userId="a0c294b2-92dc-4758-9d6d-cec90e4cd508" providerId="ADAL" clId="{161E6A1D-9A2B-8E4D-90FF-A8D216DE570B}" dt="2022-12-09T16:19:37.977" v="10602" actId="478"/>
          <ac:picMkLst>
            <pc:docMk/>
            <pc:sldMk cId="2839289300" sldId="282"/>
            <ac:picMk id="10" creationId="{641BAD6D-1A12-D029-99A0-093ADC6AC2F6}"/>
          </ac:picMkLst>
        </pc:picChg>
        <pc:picChg chg="add del mod">
          <ac:chgData name="Avery Hutchinson" userId="a0c294b2-92dc-4758-9d6d-cec90e4cd508" providerId="ADAL" clId="{161E6A1D-9A2B-8E4D-90FF-A8D216DE570B}" dt="2022-12-11T17:37:10.710" v="28008" actId="478"/>
          <ac:picMkLst>
            <pc:docMk/>
            <pc:sldMk cId="2839289300" sldId="282"/>
            <ac:picMk id="11" creationId="{3A481984-6832-5A48-5511-4676D2FEF405}"/>
          </ac:picMkLst>
        </pc:picChg>
        <pc:picChg chg="add del mod modCrop">
          <ac:chgData name="Avery Hutchinson" userId="a0c294b2-92dc-4758-9d6d-cec90e4cd508" providerId="ADAL" clId="{161E6A1D-9A2B-8E4D-90FF-A8D216DE570B}" dt="2022-12-11T17:37:12.319" v="28009" actId="478"/>
          <ac:picMkLst>
            <pc:docMk/>
            <pc:sldMk cId="2839289300" sldId="282"/>
            <ac:picMk id="12" creationId="{F1D12E57-461C-CDA7-D0DF-5F18759214D8}"/>
          </ac:picMkLst>
        </pc:picChg>
      </pc:sldChg>
      <pc:sldChg chg="new del">
        <pc:chgData name="Avery Hutchinson" userId="a0c294b2-92dc-4758-9d6d-cec90e4cd508" providerId="ADAL" clId="{161E6A1D-9A2B-8E4D-90FF-A8D216DE570B}" dt="2022-12-05T15:16:15.826" v="2506" actId="2696"/>
        <pc:sldMkLst>
          <pc:docMk/>
          <pc:sldMk cId="3459140370" sldId="282"/>
        </pc:sldMkLst>
      </pc:sldChg>
      <pc:sldChg chg="add del">
        <pc:chgData name="Avery Hutchinson" userId="a0c294b2-92dc-4758-9d6d-cec90e4cd508" providerId="ADAL" clId="{161E6A1D-9A2B-8E4D-90FF-A8D216DE570B}" dt="2022-12-09T11:51:51.402" v="5474" actId="2696"/>
        <pc:sldMkLst>
          <pc:docMk/>
          <pc:sldMk cId="855257210" sldId="283"/>
        </pc:sldMkLst>
      </pc:sldChg>
      <pc:sldChg chg="addSp delSp modSp new mod modClrScheme chgLayout">
        <pc:chgData name="Avery Hutchinson" userId="a0c294b2-92dc-4758-9d6d-cec90e4cd508" providerId="ADAL" clId="{161E6A1D-9A2B-8E4D-90FF-A8D216DE570B}" dt="2022-12-11T17:44:07.099" v="28081"/>
        <pc:sldMkLst>
          <pc:docMk/>
          <pc:sldMk cId="3361439705" sldId="283"/>
        </pc:sldMkLst>
        <pc:spChg chg="del mod ord">
          <ac:chgData name="Avery Hutchinson" userId="a0c294b2-92dc-4758-9d6d-cec90e4cd508" providerId="ADAL" clId="{161E6A1D-9A2B-8E4D-90FF-A8D216DE570B}" dt="2022-12-09T15:42:06.583" v="8542" actId="700"/>
          <ac:spMkLst>
            <pc:docMk/>
            <pc:sldMk cId="3361439705" sldId="283"/>
            <ac:spMk id="2" creationId="{6FA464A0-8090-22F4-D6AF-DC092DC1D011}"/>
          </ac:spMkLst>
        </pc:spChg>
        <pc:spChg chg="del mod ord">
          <ac:chgData name="Avery Hutchinson" userId="a0c294b2-92dc-4758-9d6d-cec90e4cd508" providerId="ADAL" clId="{161E6A1D-9A2B-8E4D-90FF-A8D216DE570B}" dt="2022-12-09T15:42:06.583" v="8542" actId="700"/>
          <ac:spMkLst>
            <pc:docMk/>
            <pc:sldMk cId="3361439705" sldId="283"/>
            <ac:spMk id="3" creationId="{B824A5CA-C582-9A24-6ADC-97A05F167AC8}"/>
          </ac:spMkLst>
        </pc:spChg>
        <pc:spChg chg="add mod ord">
          <ac:chgData name="Avery Hutchinson" userId="a0c294b2-92dc-4758-9d6d-cec90e4cd508" providerId="ADAL" clId="{161E6A1D-9A2B-8E4D-90FF-A8D216DE570B}" dt="2022-12-11T12:39:38.171" v="17669" actId="255"/>
          <ac:spMkLst>
            <pc:docMk/>
            <pc:sldMk cId="3361439705" sldId="283"/>
            <ac:spMk id="4" creationId="{655A25BC-ECB6-54D1-8E23-4727417E9378}"/>
          </ac:spMkLst>
        </pc:spChg>
        <pc:spChg chg="add mod ord">
          <ac:chgData name="Avery Hutchinson" userId="a0c294b2-92dc-4758-9d6d-cec90e4cd508" providerId="ADAL" clId="{161E6A1D-9A2B-8E4D-90FF-A8D216DE570B}" dt="2022-12-11T17:44:07.099" v="28081"/>
          <ac:spMkLst>
            <pc:docMk/>
            <pc:sldMk cId="3361439705" sldId="283"/>
            <ac:spMk id="5" creationId="{2F1DB3A8-C382-ED5F-0DB3-851EEE231FAE}"/>
          </ac:spMkLst>
        </pc:spChg>
        <pc:spChg chg="add del mod ord">
          <ac:chgData name="Avery Hutchinson" userId="a0c294b2-92dc-4758-9d6d-cec90e4cd508" providerId="ADAL" clId="{161E6A1D-9A2B-8E4D-90FF-A8D216DE570B}" dt="2022-12-09T15:47:49.102" v="8974" actId="478"/>
          <ac:spMkLst>
            <pc:docMk/>
            <pc:sldMk cId="3361439705" sldId="283"/>
            <ac:spMk id="6" creationId="{13CD15F9-2812-CEF0-8597-7A1C17D90639}"/>
          </ac:spMkLst>
        </pc:spChg>
        <pc:spChg chg="add del mod">
          <ac:chgData name="Avery Hutchinson" userId="a0c294b2-92dc-4758-9d6d-cec90e4cd508" providerId="ADAL" clId="{161E6A1D-9A2B-8E4D-90FF-A8D216DE570B}" dt="2022-12-09T15:45:25.755" v="8780"/>
          <ac:spMkLst>
            <pc:docMk/>
            <pc:sldMk cId="3361439705" sldId="283"/>
            <ac:spMk id="7" creationId="{D99463D8-DADD-66B9-7766-2BF53F622E26}"/>
          </ac:spMkLst>
        </pc:spChg>
        <pc:spChg chg="add mod">
          <ac:chgData name="Avery Hutchinson" userId="a0c294b2-92dc-4758-9d6d-cec90e4cd508" providerId="ADAL" clId="{161E6A1D-9A2B-8E4D-90FF-A8D216DE570B}" dt="2022-12-09T15:45:56.887" v="8790" actId="14100"/>
          <ac:spMkLst>
            <pc:docMk/>
            <pc:sldMk cId="3361439705" sldId="283"/>
            <ac:spMk id="9" creationId="{623E9626-446F-A4C0-3DEF-2914B73DB518}"/>
          </ac:spMkLst>
        </pc:spChg>
        <pc:spChg chg="add mod">
          <ac:chgData name="Avery Hutchinson" userId="a0c294b2-92dc-4758-9d6d-cec90e4cd508" providerId="ADAL" clId="{161E6A1D-9A2B-8E4D-90FF-A8D216DE570B}" dt="2022-12-11T12:39:12.941" v="17663" actId="207"/>
          <ac:spMkLst>
            <pc:docMk/>
            <pc:sldMk cId="3361439705" sldId="283"/>
            <ac:spMk id="17" creationId="{81F3EB47-0AB1-DEDA-1C6D-8037A291A8D7}"/>
          </ac:spMkLst>
        </pc:spChg>
        <pc:graphicFrameChg chg="add del mod modGraphic">
          <ac:chgData name="Avery Hutchinson" userId="a0c294b2-92dc-4758-9d6d-cec90e4cd508" providerId="ADAL" clId="{161E6A1D-9A2B-8E4D-90FF-A8D216DE570B}" dt="2022-12-11T12:38:45.774" v="17658" actId="313"/>
          <ac:graphicFrameMkLst>
            <pc:docMk/>
            <pc:sldMk cId="3361439705" sldId="283"/>
            <ac:graphicFrameMk id="10" creationId="{EDC38480-504C-CC44-1F02-9BB796EC2AC8}"/>
          </ac:graphicFrameMkLst>
        </pc:graphicFrameChg>
        <pc:graphicFrameChg chg="add del mod modGraphic">
          <ac:chgData name="Avery Hutchinson" userId="a0c294b2-92dc-4758-9d6d-cec90e4cd508" providerId="ADAL" clId="{161E6A1D-9A2B-8E4D-90FF-A8D216DE570B}" dt="2022-12-09T15:51:42.364" v="9124" actId="478"/>
          <ac:graphicFrameMkLst>
            <pc:docMk/>
            <pc:sldMk cId="3361439705" sldId="283"/>
            <ac:graphicFrameMk id="11" creationId="{FFEF9AAE-0C24-BFA0-30C3-BE02197F564C}"/>
          </ac:graphicFrameMkLst>
        </pc:graphicFrameChg>
        <pc:graphicFrameChg chg="add del mod">
          <ac:chgData name="Avery Hutchinson" userId="a0c294b2-92dc-4758-9d6d-cec90e4cd508" providerId="ADAL" clId="{161E6A1D-9A2B-8E4D-90FF-A8D216DE570B}" dt="2022-12-09T15:54:57.100" v="9278"/>
          <ac:graphicFrameMkLst>
            <pc:docMk/>
            <pc:sldMk cId="3361439705" sldId="283"/>
            <ac:graphicFrameMk id="12" creationId="{B67717E7-05E6-779A-B528-4C54CD6F8F3B}"/>
          </ac:graphicFrameMkLst>
        </pc:graphicFrameChg>
        <pc:graphicFrameChg chg="add del mod modGraphic">
          <ac:chgData name="Avery Hutchinson" userId="a0c294b2-92dc-4758-9d6d-cec90e4cd508" providerId="ADAL" clId="{161E6A1D-9A2B-8E4D-90FF-A8D216DE570B}" dt="2022-12-09T15:55:45.755" v="9299" actId="478"/>
          <ac:graphicFrameMkLst>
            <pc:docMk/>
            <pc:sldMk cId="3361439705" sldId="283"/>
            <ac:graphicFrameMk id="14" creationId="{7C53B161-202A-B63C-3EE7-454235A64DB8}"/>
          </ac:graphicFrameMkLst>
        </pc:graphicFrameChg>
        <pc:picChg chg="add del mod">
          <ac:chgData name="Avery Hutchinson" userId="a0c294b2-92dc-4758-9d6d-cec90e4cd508" providerId="ADAL" clId="{161E6A1D-9A2B-8E4D-90FF-A8D216DE570B}" dt="2022-12-09T15:55:20.121" v="9290"/>
          <ac:picMkLst>
            <pc:docMk/>
            <pc:sldMk cId="3361439705" sldId="283"/>
            <ac:picMk id="13" creationId="{CB721238-B521-79B3-170B-90799EA8869A}"/>
          </ac:picMkLst>
        </pc:picChg>
        <pc:picChg chg="add mod">
          <ac:chgData name="Avery Hutchinson" userId="a0c294b2-92dc-4758-9d6d-cec90e4cd508" providerId="ADAL" clId="{161E6A1D-9A2B-8E4D-90FF-A8D216DE570B}" dt="2022-12-11T11:49:32.262" v="13026" actId="14100"/>
          <ac:picMkLst>
            <pc:docMk/>
            <pc:sldMk cId="3361439705" sldId="283"/>
            <ac:picMk id="16" creationId="{24DFF696-0338-8075-9787-F7DD2EB5D1B8}"/>
          </ac:picMkLst>
        </pc:picChg>
      </pc:sldChg>
      <pc:sldChg chg="new del">
        <pc:chgData name="Avery Hutchinson" userId="a0c294b2-92dc-4758-9d6d-cec90e4cd508" providerId="ADAL" clId="{161E6A1D-9A2B-8E4D-90FF-A8D216DE570B}" dt="2022-12-05T15:16:16.029" v="2507" actId="2696"/>
        <pc:sldMkLst>
          <pc:docMk/>
          <pc:sldMk cId="3746706648" sldId="283"/>
        </pc:sldMkLst>
      </pc:sldChg>
      <pc:sldChg chg="new del">
        <pc:chgData name="Avery Hutchinson" userId="a0c294b2-92dc-4758-9d6d-cec90e4cd508" providerId="ADAL" clId="{161E6A1D-9A2B-8E4D-90FF-A8D216DE570B}" dt="2022-12-05T15:16:17.357" v="2508" actId="2696"/>
        <pc:sldMkLst>
          <pc:docMk/>
          <pc:sldMk cId="134264511" sldId="284"/>
        </pc:sldMkLst>
      </pc:sldChg>
      <pc:sldChg chg="add del">
        <pc:chgData name="Avery Hutchinson" userId="a0c294b2-92dc-4758-9d6d-cec90e4cd508" providerId="ADAL" clId="{161E6A1D-9A2B-8E4D-90FF-A8D216DE570B}" dt="2022-12-09T11:51:52.694" v="5475" actId="2696"/>
        <pc:sldMkLst>
          <pc:docMk/>
          <pc:sldMk cId="736583039" sldId="284"/>
        </pc:sldMkLst>
      </pc:sldChg>
      <pc:sldChg chg="addSp delSp modSp new mod">
        <pc:chgData name="Avery Hutchinson" userId="a0c294b2-92dc-4758-9d6d-cec90e4cd508" providerId="ADAL" clId="{161E6A1D-9A2B-8E4D-90FF-A8D216DE570B}" dt="2022-12-11T17:52:22.077" v="28485" actId="1076"/>
        <pc:sldMkLst>
          <pc:docMk/>
          <pc:sldMk cId="1892467284" sldId="284"/>
        </pc:sldMkLst>
        <pc:spChg chg="add del mod">
          <ac:chgData name="Avery Hutchinson" userId="a0c294b2-92dc-4758-9d6d-cec90e4cd508" providerId="ADAL" clId="{161E6A1D-9A2B-8E4D-90FF-A8D216DE570B}" dt="2022-12-11T12:50:19.171" v="17730"/>
          <ac:spMkLst>
            <pc:docMk/>
            <pc:sldMk cId="1892467284" sldId="284"/>
            <ac:spMk id="2" creationId="{CC542A30-7239-F9E0-B07D-C27968BAB4E7}"/>
          </ac:spMkLst>
        </pc:spChg>
        <pc:spChg chg="add mod">
          <ac:chgData name="Avery Hutchinson" userId="a0c294b2-92dc-4758-9d6d-cec90e4cd508" providerId="ADAL" clId="{161E6A1D-9A2B-8E4D-90FF-A8D216DE570B}" dt="2022-12-11T12:50:26.805" v="17731"/>
          <ac:spMkLst>
            <pc:docMk/>
            <pc:sldMk cId="1892467284" sldId="284"/>
            <ac:spMk id="3" creationId="{7497D606-CE98-7FB7-853B-23FB640466B0}"/>
          </ac:spMkLst>
        </pc:spChg>
        <pc:spChg chg="add del mod">
          <ac:chgData name="Avery Hutchinson" userId="a0c294b2-92dc-4758-9d6d-cec90e4cd508" providerId="ADAL" clId="{161E6A1D-9A2B-8E4D-90FF-A8D216DE570B}" dt="2022-12-11T17:32:11.544" v="27369" actId="478"/>
          <ac:spMkLst>
            <pc:docMk/>
            <pc:sldMk cId="1892467284" sldId="284"/>
            <ac:spMk id="5" creationId="{6D9B23AD-F768-9CAE-3ECD-7FCE7A466B3C}"/>
          </ac:spMkLst>
        </pc:spChg>
        <pc:spChg chg="add del mod">
          <ac:chgData name="Avery Hutchinson" userId="a0c294b2-92dc-4758-9d6d-cec90e4cd508" providerId="ADAL" clId="{161E6A1D-9A2B-8E4D-90FF-A8D216DE570B}" dt="2022-12-11T17:27:35.039" v="27107"/>
          <ac:spMkLst>
            <pc:docMk/>
            <pc:sldMk cId="1892467284" sldId="284"/>
            <ac:spMk id="7" creationId="{E4823920-EAF1-A171-1E5A-53C025C15284}"/>
          </ac:spMkLst>
        </pc:spChg>
        <pc:spChg chg="add mod">
          <ac:chgData name="Avery Hutchinson" userId="a0c294b2-92dc-4758-9d6d-cec90e4cd508" providerId="ADAL" clId="{161E6A1D-9A2B-8E4D-90FF-A8D216DE570B}" dt="2022-12-11T17:35:44.340" v="27957" actId="14100"/>
          <ac:spMkLst>
            <pc:docMk/>
            <pc:sldMk cId="1892467284" sldId="284"/>
            <ac:spMk id="9" creationId="{6BBC0836-050C-CA41-C569-7B30CF9876AE}"/>
          </ac:spMkLst>
        </pc:spChg>
        <pc:spChg chg="add mod">
          <ac:chgData name="Avery Hutchinson" userId="a0c294b2-92dc-4758-9d6d-cec90e4cd508" providerId="ADAL" clId="{161E6A1D-9A2B-8E4D-90FF-A8D216DE570B}" dt="2022-12-11T17:37:06.690" v="28007" actId="207"/>
          <ac:spMkLst>
            <pc:docMk/>
            <pc:sldMk cId="1892467284" sldId="284"/>
            <ac:spMk id="13" creationId="{8EB43F0E-B5DB-5201-64BE-03E3D02A38C6}"/>
          </ac:spMkLst>
        </pc:spChg>
        <pc:spChg chg="add mod">
          <ac:chgData name="Avery Hutchinson" userId="a0c294b2-92dc-4758-9d6d-cec90e4cd508" providerId="ADAL" clId="{161E6A1D-9A2B-8E4D-90FF-A8D216DE570B}" dt="2022-12-11T17:52:22.077" v="28485" actId="1076"/>
          <ac:spMkLst>
            <pc:docMk/>
            <pc:sldMk cId="1892467284" sldId="284"/>
            <ac:spMk id="14" creationId="{8AC94D4C-780C-8737-E195-669B4ED18FDA}"/>
          </ac:spMkLst>
        </pc:spChg>
        <pc:spChg chg="add mod">
          <ac:chgData name="Avery Hutchinson" userId="a0c294b2-92dc-4758-9d6d-cec90e4cd508" providerId="ADAL" clId="{161E6A1D-9A2B-8E4D-90FF-A8D216DE570B}" dt="2022-12-11T17:52:18.593" v="28484" actId="1076"/>
          <ac:spMkLst>
            <pc:docMk/>
            <pc:sldMk cId="1892467284" sldId="284"/>
            <ac:spMk id="15" creationId="{7664A721-19A5-1C7E-6E63-96D4342BF6C5}"/>
          </ac:spMkLst>
        </pc:spChg>
        <pc:graphicFrameChg chg="add mod modGraphic">
          <ac:chgData name="Avery Hutchinson" userId="a0c294b2-92dc-4758-9d6d-cec90e4cd508" providerId="ADAL" clId="{161E6A1D-9A2B-8E4D-90FF-A8D216DE570B}" dt="2022-12-11T17:35:28.093" v="27954" actId="14100"/>
          <ac:graphicFrameMkLst>
            <pc:docMk/>
            <pc:sldMk cId="1892467284" sldId="284"/>
            <ac:graphicFrameMk id="6" creationId="{DEADEA30-CA29-6044-4605-4C78CB8524B8}"/>
          </ac:graphicFrameMkLst>
        </pc:graphicFrameChg>
        <pc:picChg chg="add mod">
          <ac:chgData name="Avery Hutchinson" userId="a0c294b2-92dc-4758-9d6d-cec90e4cd508" providerId="ADAL" clId="{161E6A1D-9A2B-8E4D-90FF-A8D216DE570B}" dt="2022-12-11T17:27:55.089" v="27110" actId="14100"/>
          <ac:picMkLst>
            <pc:docMk/>
            <pc:sldMk cId="1892467284" sldId="284"/>
            <ac:picMk id="8" creationId="{CFF3D672-0462-6DF4-5A51-823C4B6DE3CB}"/>
          </ac:picMkLst>
        </pc:picChg>
        <pc:picChg chg="add mod">
          <ac:chgData name="Avery Hutchinson" userId="a0c294b2-92dc-4758-9d6d-cec90e4cd508" providerId="ADAL" clId="{161E6A1D-9A2B-8E4D-90FF-A8D216DE570B}" dt="2022-12-11T17:27:57.372" v="27111" actId="14100"/>
          <ac:picMkLst>
            <pc:docMk/>
            <pc:sldMk cId="1892467284" sldId="284"/>
            <ac:picMk id="10" creationId="{4C7F652A-8BE6-6FC7-6594-42294D61BD91}"/>
          </ac:picMkLst>
        </pc:picChg>
        <pc:cxnChg chg="add mod">
          <ac:chgData name="Avery Hutchinson" userId="a0c294b2-92dc-4758-9d6d-cec90e4cd508" providerId="ADAL" clId="{161E6A1D-9A2B-8E4D-90FF-A8D216DE570B}" dt="2022-12-11T17:35:40.134" v="27956" actId="1076"/>
          <ac:cxnSpMkLst>
            <pc:docMk/>
            <pc:sldMk cId="1892467284" sldId="284"/>
            <ac:cxnSpMk id="12" creationId="{2DD104A3-E468-382C-DD40-E5EDDCC6BFA4}"/>
          </ac:cxnSpMkLst>
        </pc:cxnChg>
      </pc:sldChg>
      <pc:sldChg chg="new del">
        <pc:chgData name="Avery Hutchinson" userId="a0c294b2-92dc-4758-9d6d-cec90e4cd508" providerId="ADAL" clId="{161E6A1D-9A2B-8E4D-90FF-A8D216DE570B}" dt="2022-12-05T15:16:17.829" v="2509" actId="2696"/>
        <pc:sldMkLst>
          <pc:docMk/>
          <pc:sldMk cId="1636359184" sldId="28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sumailsyr-my.sharepoint.com/personal/avhutchi_syr_edu/Documents/MBC%20638%20-/Final%20Project/Project%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umailsyr-my.sharepoint.com/personal/avhutchi_syr_edu/Documents/MBC%20638%20-/Final%20Project/Project%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sumailsyr-my.sharepoint.com/personal/avhutchi_syr_edu/Documents/MBC%20638%20-/Final%20Project/Project%20Data.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https://sumailsyr-my.sharepoint.com/personal/avhutchi_syr_edu/Documents/MBC%20638%20-/Final%20Project/Project%20Data.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https://sumailsyr-my.sharepoint.com/personal/avhutchi_syr_edu/Documents/MBC%20638%20-/Final%20Project/Project%20Data.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https://sumailsyr-my.sharepoint.com/personal/avhutchi_syr_edu/Documents/MBC%20638%20-/Final%20Project/Project%20Data.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https://sumailsyr-my.sharepoint.com/personal/avhutchi_syr_edu/Documents/MBC%20638%20-/Final%20Project/Project%20Data.xlsx" TargetMode="External"/><Relationship Id="rId2" Type="http://schemas.microsoft.com/office/2011/relationships/chartColorStyle" Target="colors9.xml"/><Relationship Id="rId1" Type="http://schemas.microsoft.com/office/2011/relationships/chartStyle" Target="style9.xml"/></Relationships>
</file>

<file path=ppt/charts/_rels/chart8.xml.rels><?xml version="1.0" encoding="UTF-8" standalone="yes"?>
<Relationships xmlns="http://schemas.openxmlformats.org/package/2006/relationships"><Relationship Id="rId3" Type="http://schemas.openxmlformats.org/officeDocument/2006/relationships/oleObject" Target="https://sumailsyr-my.sharepoint.com/personal/avhutchi_syr_edu/Documents/MBC%20638%20-/Final%20Project/Project%20Data.xlsx" TargetMode="External"/><Relationship Id="rId2" Type="http://schemas.microsoft.com/office/2011/relationships/chartColorStyle" Target="colors10.xml"/><Relationship Id="rId1" Type="http://schemas.microsoft.com/office/2011/relationships/chartStyle" Target="style10.xml"/></Relationships>
</file>

<file path=ppt/charts/_rels/chart9.xml.rels><?xml version="1.0" encoding="UTF-8" standalone="yes"?>
<Relationships xmlns="http://schemas.openxmlformats.org/package/2006/relationships"><Relationship Id="rId1" Type="http://schemas.openxmlformats.org/officeDocument/2006/relationships/oleObject" Target="https://sumailsyr-my.sharepoint.com/personal/avhutchi_syr_edu/Documents/MBC%20638%20-/Final%20Project/Project%20Data.xlsx" TargetMode="Externa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sumailsyr-my.sharepoint.com/personal/avhutchi_syr_edu/Documents/MBC%20638%20-/Final%20Project/Project%20Data.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https://sumailsyr-my.sharepoint.com/personal/avhutchi_syr_edu/Documents/MBC%20638%20-/Final%20Project/Project%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dirty="0"/>
              <a:t>1 Rep Max and Mile Time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v>DB O/P</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trendline>
            <c:spPr>
              <a:ln w="19050" cap="rnd">
                <a:solidFill>
                  <a:schemeClr val="accent1"/>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Analysis'!$C$3:$C$11</c:f>
              <c:numCache>
                <c:formatCode>General</c:formatCode>
                <c:ptCount val="9"/>
                <c:pt idx="0">
                  <c:v>40</c:v>
                </c:pt>
                <c:pt idx="1">
                  <c:v>40</c:v>
                </c:pt>
                <c:pt idx="2">
                  <c:v>45</c:v>
                </c:pt>
                <c:pt idx="3">
                  <c:v>30</c:v>
                </c:pt>
                <c:pt idx="4">
                  <c:v>35</c:v>
                </c:pt>
                <c:pt idx="5">
                  <c:v>40</c:v>
                </c:pt>
                <c:pt idx="6">
                  <c:v>45</c:v>
                </c:pt>
                <c:pt idx="7">
                  <c:v>45</c:v>
                </c:pt>
                <c:pt idx="8">
                  <c:v>48</c:v>
                </c:pt>
              </c:numCache>
            </c:numRef>
          </c:yVal>
          <c:smooth val="0"/>
          <c:extLst>
            <c:ext xmlns:c16="http://schemas.microsoft.com/office/drawing/2014/chart" uri="{C3380CC4-5D6E-409C-BE32-E72D297353CC}">
              <c16:uniqueId val="{00000001-32C4-0D45-BEAB-D9CD14070F83}"/>
            </c:ext>
          </c:extLst>
        </c:ser>
        <c:ser>
          <c:idx val="1"/>
          <c:order val="1"/>
          <c:tx>
            <c:v>F/S</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trendline>
            <c:spPr>
              <a:ln w="19050" cap="rnd">
                <a:solidFill>
                  <a:schemeClr val="accent2"/>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Analysis'!$D$3:$D$11</c:f>
              <c:numCache>
                <c:formatCode>General</c:formatCode>
                <c:ptCount val="9"/>
                <c:pt idx="0">
                  <c:v>75</c:v>
                </c:pt>
                <c:pt idx="1">
                  <c:v>80</c:v>
                </c:pt>
                <c:pt idx="2">
                  <c:v>82</c:v>
                </c:pt>
                <c:pt idx="3">
                  <c:v>65</c:v>
                </c:pt>
                <c:pt idx="4">
                  <c:v>75</c:v>
                </c:pt>
                <c:pt idx="5">
                  <c:v>90</c:v>
                </c:pt>
                <c:pt idx="6">
                  <c:v>92</c:v>
                </c:pt>
                <c:pt idx="7">
                  <c:v>95</c:v>
                </c:pt>
                <c:pt idx="8">
                  <c:v>97</c:v>
                </c:pt>
              </c:numCache>
            </c:numRef>
          </c:yVal>
          <c:smooth val="0"/>
          <c:extLst>
            <c:ext xmlns:c16="http://schemas.microsoft.com/office/drawing/2014/chart" uri="{C3380CC4-5D6E-409C-BE32-E72D297353CC}">
              <c16:uniqueId val="{00000003-32C4-0D45-BEAB-D9CD14070F83}"/>
            </c:ext>
          </c:extLst>
        </c:ser>
        <c:ser>
          <c:idx val="2"/>
          <c:order val="2"/>
          <c:tx>
            <c:v>Dealift</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trendline>
            <c:spPr>
              <a:ln w="19050" cap="rnd">
                <a:solidFill>
                  <a:schemeClr val="accent3"/>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Analysis'!$E$3:$E$11</c:f>
              <c:numCache>
                <c:formatCode>General</c:formatCode>
                <c:ptCount val="9"/>
                <c:pt idx="0">
                  <c:v>110</c:v>
                </c:pt>
                <c:pt idx="1">
                  <c:v>112</c:v>
                </c:pt>
                <c:pt idx="2">
                  <c:v>112</c:v>
                </c:pt>
                <c:pt idx="3">
                  <c:v>90</c:v>
                </c:pt>
                <c:pt idx="4">
                  <c:v>105</c:v>
                </c:pt>
                <c:pt idx="5">
                  <c:v>107</c:v>
                </c:pt>
                <c:pt idx="6">
                  <c:v>110</c:v>
                </c:pt>
                <c:pt idx="7">
                  <c:v>115</c:v>
                </c:pt>
                <c:pt idx="8">
                  <c:v>117</c:v>
                </c:pt>
              </c:numCache>
            </c:numRef>
          </c:yVal>
          <c:smooth val="0"/>
          <c:extLst>
            <c:ext xmlns:c16="http://schemas.microsoft.com/office/drawing/2014/chart" uri="{C3380CC4-5D6E-409C-BE32-E72D297353CC}">
              <c16:uniqueId val="{00000005-32C4-0D45-BEAB-D9CD14070F83}"/>
            </c:ext>
          </c:extLst>
        </c:ser>
        <c:ser>
          <c:idx val="3"/>
          <c:order val="3"/>
          <c:tx>
            <c:v>B/P</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trendline>
            <c:spPr>
              <a:ln w="19050" cap="rnd">
                <a:solidFill>
                  <a:schemeClr val="accent4"/>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Analysis'!$F$3:$F$11</c:f>
              <c:numCache>
                <c:formatCode>General</c:formatCode>
                <c:ptCount val="9"/>
                <c:pt idx="0">
                  <c:v>85</c:v>
                </c:pt>
                <c:pt idx="1">
                  <c:v>90</c:v>
                </c:pt>
                <c:pt idx="2">
                  <c:v>90</c:v>
                </c:pt>
                <c:pt idx="3">
                  <c:v>70</c:v>
                </c:pt>
                <c:pt idx="4">
                  <c:v>75</c:v>
                </c:pt>
                <c:pt idx="5">
                  <c:v>92</c:v>
                </c:pt>
                <c:pt idx="6">
                  <c:v>93</c:v>
                </c:pt>
                <c:pt idx="7">
                  <c:v>95</c:v>
                </c:pt>
                <c:pt idx="8">
                  <c:v>100</c:v>
                </c:pt>
              </c:numCache>
            </c:numRef>
          </c:yVal>
          <c:smooth val="0"/>
          <c:extLst>
            <c:ext xmlns:c16="http://schemas.microsoft.com/office/drawing/2014/chart" uri="{C3380CC4-5D6E-409C-BE32-E72D297353CC}">
              <c16:uniqueId val="{00000007-32C4-0D45-BEAB-D9CD14070F83}"/>
            </c:ext>
          </c:extLst>
        </c:ser>
        <c:ser>
          <c:idx val="4"/>
          <c:order val="4"/>
          <c:tx>
            <c:v>Pushups</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trendline>
            <c:spPr>
              <a:ln w="19050" cap="rnd">
                <a:solidFill>
                  <a:schemeClr val="accent5"/>
                </a:solidFill>
                <a:prstDash val="sysDash"/>
              </a:ln>
              <a:effectLst/>
            </c:spPr>
            <c:trendlineType val="linear"/>
            <c:dispRSqr val="0"/>
            <c:dispEq val="0"/>
          </c:trendline>
          <c:trendline>
            <c:spPr>
              <a:ln w="19050" cap="rnd">
                <a:solidFill>
                  <a:schemeClr val="accent5"/>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Analysis'!$G$3:$G$11</c:f>
              <c:numCache>
                <c:formatCode>General</c:formatCode>
                <c:ptCount val="9"/>
                <c:pt idx="0">
                  <c:v>22</c:v>
                </c:pt>
                <c:pt idx="1">
                  <c:v>26</c:v>
                </c:pt>
                <c:pt idx="2">
                  <c:v>24</c:v>
                </c:pt>
                <c:pt idx="3">
                  <c:v>18</c:v>
                </c:pt>
                <c:pt idx="4">
                  <c:v>30</c:v>
                </c:pt>
                <c:pt idx="5">
                  <c:v>29</c:v>
                </c:pt>
                <c:pt idx="6">
                  <c:v>27</c:v>
                </c:pt>
                <c:pt idx="7">
                  <c:v>31</c:v>
                </c:pt>
                <c:pt idx="8">
                  <c:v>32</c:v>
                </c:pt>
              </c:numCache>
            </c:numRef>
          </c:yVal>
          <c:smooth val="0"/>
          <c:extLst>
            <c:ext xmlns:c16="http://schemas.microsoft.com/office/drawing/2014/chart" uri="{C3380CC4-5D6E-409C-BE32-E72D297353CC}">
              <c16:uniqueId val="{0000000A-32C4-0D45-BEAB-D9CD14070F83}"/>
            </c:ext>
          </c:extLst>
        </c:ser>
        <c:ser>
          <c:idx val="5"/>
          <c:order val="5"/>
          <c:tx>
            <c:v>Crunches</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rnd">
                <a:solidFill>
                  <a:schemeClr val="accent6"/>
                </a:solidFill>
                <a:round/>
              </a:ln>
              <a:effectLst>
                <a:outerShdw blurRad="57150" dist="19050" dir="5400000" algn="ctr" rotWithShape="0">
                  <a:srgbClr val="000000">
                    <a:alpha val="63000"/>
                  </a:srgbClr>
                </a:outerShdw>
              </a:effectLst>
            </c:spPr>
          </c:marker>
          <c:trendline>
            <c:spPr>
              <a:ln w="19050" cap="rnd">
                <a:solidFill>
                  <a:schemeClr val="accent6"/>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Analysis'!$H$3:$H$11</c:f>
              <c:numCache>
                <c:formatCode>General</c:formatCode>
                <c:ptCount val="9"/>
                <c:pt idx="0">
                  <c:v>65</c:v>
                </c:pt>
                <c:pt idx="1">
                  <c:v>68</c:v>
                </c:pt>
                <c:pt idx="2">
                  <c:v>71</c:v>
                </c:pt>
                <c:pt idx="3">
                  <c:v>62</c:v>
                </c:pt>
                <c:pt idx="4">
                  <c:v>70</c:v>
                </c:pt>
                <c:pt idx="5">
                  <c:v>68</c:v>
                </c:pt>
                <c:pt idx="6">
                  <c:v>73</c:v>
                </c:pt>
                <c:pt idx="7">
                  <c:v>76</c:v>
                </c:pt>
                <c:pt idx="8">
                  <c:v>81</c:v>
                </c:pt>
              </c:numCache>
            </c:numRef>
          </c:yVal>
          <c:smooth val="0"/>
          <c:extLst>
            <c:ext xmlns:c16="http://schemas.microsoft.com/office/drawing/2014/chart" uri="{C3380CC4-5D6E-409C-BE32-E72D297353CC}">
              <c16:uniqueId val="{0000000C-32C4-0D45-BEAB-D9CD14070F83}"/>
            </c:ext>
          </c:extLst>
        </c:ser>
        <c:ser>
          <c:idx val="6"/>
          <c:order val="6"/>
          <c:tx>
            <c:v>Pullups</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cap="rnd">
                <a:solidFill>
                  <a:schemeClr val="accent1">
                    <a:lumMod val="60000"/>
                  </a:schemeClr>
                </a:solidFill>
                <a:round/>
              </a:ln>
              <a:effectLst>
                <a:outerShdw blurRad="57150" dist="19050" dir="5400000" algn="ctr" rotWithShape="0">
                  <a:srgbClr val="000000">
                    <a:alpha val="63000"/>
                  </a:srgbClr>
                </a:outerShdw>
              </a:effectLst>
            </c:spPr>
          </c:marker>
          <c:trendline>
            <c:spPr>
              <a:ln w="19050" cap="rnd">
                <a:solidFill>
                  <a:schemeClr val="accent1">
                    <a:lumMod val="60000"/>
                  </a:schemeClr>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Analysis'!$I$3:$I$11</c:f>
              <c:numCache>
                <c:formatCode>General</c:formatCode>
                <c:ptCount val="9"/>
                <c:pt idx="0">
                  <c:v>13</c:v>
                </c:pt>
                <c:pt idx="1">
                  <c:v>11</c:v>
                </c:pt>
                <c:pt idx="2">
                  <c:v>14</c:v>
                </c:pt>
                <c:pt idx="3">
                  <c:v>12</c:v>
                </c:pt>
                <c:pt idx="4">
                  <c:v>14</c:v>
                </c:pt>
                <c:pt idx="5">
                  <c:v>16</c:v>
                </c:pt>
                <c:pt idx="6">
                  <c:v>16</c:v>
                </c:pt>
                <c:pt idx="7">
                  <c:v>17</c:v>
                </c:pt>
                <c:pt idx="8">
                  <c:v>21</c:v>
                </c:pt>
              </c:numCache>
            </c:numRef>
          </c:yVal>
          <c:smooth val="0"/>
          <c:extLst>
            <c:ext xmlns:c16="http://schemas.microsoft.com/office/drawing/2014/chart" uri="{C3380CC4-5D6E-409C-BE32-E72D297353CC}">
              <c16:uniqueId val="{0000000E-32C4-0D45-BEAB-D9CD14070F83}"/>
            </c:ext>
          </c:extLst>
        </c:ser>
        <c:ser>
          <c:idx val="7"/>
          <c:order val="7"/>
          <c:tx>
            <c:v>Mile Time</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cap="rnd">
                <a:solidFill>
                  <a:schemeClr val="accent2">
                    <a:lumMod val="60000"/>
                  </a:schemeClr>
                </a:solidFill>
                <a:round/>
              </a:ln>
              <a:effectLst>
                <a:outerShdw blurRad="57150" dist="19050" dir="5400000" algn="ctr" rotWithShape="0">
                  <a:srgbClr val="000000">
                    <a:alpha val="63000"/>
                  </a:srgbClr>
                </a:outerShdw>
              </a:effectLst>
            </c:spPr>
          </c:marker>
          <c:trendline>
            <c:spPr>
              <a:ln w="19050" cap="rnd">
                <a:solidFill>
                  <a:schemeClr val="accent2">
                    <a:lumMod val="60000"/>
                  </a:schemeClr>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Analysis'!$J$3:$J$11</c:f>
              <c:numCache>
                <c:formatCode>General</c:formatCode>
                <c:ptCount val="9"/>
                <c:pt idx="0">
                  <c:v>12.52</c:v>
                </c:pt>
                <c:pt idx="1">
                  <c:v>12.38</c:v>
                </c:pt>
                <c:pt idx="2">
                  <c:v>12.25</c:v>
                </c:pt>
                <c:pt idx="3">
                  <c:v>13.39</c:v>
                </c:pt>
                <c:pt idx="4">
                  <c:v>11.54</c:v>
                </c:pt>
                <c:pt idx="5">
                  <c:v>11.43</c:v>
                </c:pt>
                <c:pt idx="6">
                  <c:v>11.38</c:v>
                </c:pt>
                <c:pt idx="7">
                  <c:v>11.15</c:v>
                </c:pt>
                <c:pt idx="8">
                  <c:v>10.54</c:v>
                </c:pt>
              </c:numCache>
            </c:numRef>
          </c:yVal>
          <c:smooth val="0"/>
          <c:extLst>
            <c:ext xmlns:c16="http://schemas.microsoft.com/office/drawing/2014/chart" uri="{C3380CC4-5D6E-409C-BE32-E72D297353CC}">
              <c16:uniqueId val="{00000010-32C4-0D45-BEAB-D9CD14070F83}"/>
            </c:ext>
          </c:extLst>
        </c:ser>
        <c:dLbls>
          <c:showLegendKey val="0"/>
          <c:showVal val="0"/>
          <c:showCatName val="0"/>
          <c:showSerName val="0"/>
          <c:showPercent val="0"/>
          <c:showBubbleSize val="0"/>
        </c:dLbls>
        <c:axId val="166589359"/>
        <c:axId val="179010783"/>
      </c:scatterChart>
      <c:valAx>
        <c:axId val="166589359"/>
        <c:scaling>
          <c:orientation val="minMax"/>
        </c:scaling>
        <c:delete val="0"/>
        <c:axPos val="b"/>
        <c:majorGridlines>
          <c:spPr>
            <a:ln w="9525" cap="flat" cmpd="sng" algn="ctr">
              <a:solidFill>
                <a:schemeClr val="lt1">
                  <a:lumMod val="95000"/>
                  <a:alpha val="10000"/>
                </a:schemeClr>
              </a:solidFill>
              <a:round/>
            </a:ln>
            <a:effectLst/>
          </c:spPr>
        </c:majorGridlines>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79010783"/>
        <c:crosses val="autoZero"/>
        <c:crossBetween val="midCat"/>
      </c:valAx>
      <c:valAx>
        <c:axId val="17901078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6589359"/>
        <c:crosses val="autoZero"/>
        <c:crossBetween val="midCat"/>
      </c:valAx>
      <c:spPr>
        <a:noFill/>
        <a:ln>
          <a:noFill/>
        </a:ln>
        <a:effectLst/>
      </c:spPr>
    </c:plotArea>
    <c:legend>
      <c:legendPos val="b"/>
      <c:legendEntry>
        <c:idx val="8"/>
        <c:delete val="1"/>
      </c:legendEntry>
      <c:legendEntry>
        <c:idx val="9"/>
        <c:delete val="1"/>
      </c:legendEntry>
      <c:legendEntry>
        <c:idx val="10"/>
        <c:delete val="1"/>
      </c:legendEntry>
      <c:legendEntry>
        <c:idx val="11"/>
        <c:delete val="1"/>
      </c:legendEntry>
      <c:legendEntry>
        <c:idx val="12"/>
        <c:delete val="1"/>
      </c:legendEntry>
      <c:legendEntry>
        <c:idx val="13"/>
        <c:delete val="1"/>
      </c:legendEntry>
      <c:legendEntry>
        <c:idx val="14"/>
        <c:delete val="1"/>
      </c:legendEntry>
      <c:legendEntry>
        <c:idx val="15"/>
        <c:delete val="1"/>
      </c:legendEntry>
      <c:legendEntry>
        <c:idx val="16"/>
        <c:delete val="1"/>
      </c:legendEntry>
      <c:overlay val="0"/>
      <c:spPr>
        <a:noFill/>
        <a:ln>
          <a:noFill/>
        </a:ln>
        <a:effectLst/>
      </c:spPr>
      <c:txPr>
        <a:bodyPr rot="0" spcFirstLastPara="1" vertOverflow="ellipsis" vert="horz" wrap="square" anchor="ctr" anchorCtr="1"/>
        <a:lstStyle/>
        <a:p>
          <a:pPr>
            <a:defRPr sz="8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00" b="1" i="0" u="none" strike="noStrike" kern="1200" baseline="0">
                <a:solidFill>
                  <a:srgbClr val="C00000"/>
                </a:solidFill>
                <a:latin typeface="+mn-lt"/>
                <a:ea typeface="+mn-ea"/>
                <a:cs typeface="+mn-cs"/>
              </a:defRPr>
            </a:pPr>
            <a:r>
              <a:rPr lang="en-US" sz="1000" dirty="0">
                <a:solidFill>
                  <a:srgbClr val="C00000"/>
                </a:solidFill>
              </a:rPr>
              <a:t>1 Rep Max and Mile Time Histogram weeks</a:t>
            </a:r>
            <a:r>
              <a:rPr lang="en-US" sz="1000" baseline="0" dirty="0">
                <a:solidFill>
                  <a:srgbClr val="C00000"/>
                </a:solidFill>
              </a:rPr>
              <a:t> 1-9</a:t>
            </a:r>
            <a:endParaRPr lang="en-US" sz="1000" dirty="0">
              <a:solidFill>
                <a:srgbClr val="C00000"/>
              </a:solidFill>
            </a:endParaRPr>
          </a:p>
        </c:rich>
      </c:tx>
      <c:overlay val="0"/>
      <c:spPr>
        <a:noFill/>
        <a:ln>
          <a:noFill/>
        </a:ln>
        <a:effectLst/>
      </c:spPr>
      <c:txPr>
        <a:bodyPr rot="0" spcFirstLastPara="1" vertOverflow="ellipsis" vert="horz" wrap="square" anchor="ctr" anchorCtr="1"/>
        <a:lstStyle/>
        <a:p>
          <a:pPr>
            <a:defRPr sz="1000" b="1" i="0" u="none" strike="noStrike" kern="1200" baseline="0">
              <a:solidFill>
                <a:srgbClr val="C00000"/>
              </a:solidFill>
              <a:latin typeface="+mn-lt"/>
              <a:ea typeface="+mn-ea"/>
              <a:cs typeface="+mn-cs"/>
            </a:defRPr>
          </a:pPr>
          <a:endParaRPr lang="en-US"/>
        </a:p>
      </c:txPr>
    </c:title>
    <c:autoTitleDeleted val="0"/>
    <c:plotArea>
      <c:layout/>
      <c:barChart>
        <c:barDir val="col"/>
        <c:grouping val="clustered"/>
        <c:varyColors val="0"/>
        <c:ser>
          <c:idx val="0"/>
          <c:order val="0"/>
          <c:tx>
            <c:v>D/B O/P</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Analysis'!$C$3:$C$11</c:f>
              <c:numCache>
                <c:formatCode>General</c:formatCode>
                <c:ptCount val="9"/>
                <c:pt idx="0">
                  <c:v>40</c:v>
                </c:pt>
                <c:pt idx="1">
                  <c:v>40</c:v>
                </c:pt>
                <c:pt idx="2">
                  <c:v>45</c:v>
                </c:pt>
                <c:pt idx="3">
                  <c:v>30</c:v>
                </c:pt>
                <c:pt idx="4">
                  <c:v>35</c:v>
                </c:pt>
                <c:pt idx="5">
                  <c:v>40</c:v>
                </c:pt>
                <c:pt idx="6">
                  <c:v>45</c:v>
                </c:pt>
                <c:pt idx="7">
                  <c:v>45</c:v>
                </c:pt>
                <c:pt idx="8">
                  <c:v>48</c:v>
                </c:pt>
              </c:numCache>
            </c:numRef>
          </c:val>
          <c:extLst>
            <c:ext xmlns:c16="http://schemas.microsoft.com/office/drawing/2014/chart" uri="{C3380CC4-5D6E-409C-BE32-E72D297353CC}">
              <c16:uniqueId val="{00000000-CA2A-4544-8F18-1F0E1420AF55}"/>
            </c:ext>
          </c:extLst>
        </c:ser>
        <c:ser>
          <c:idx val="1"/>
          <c:order val="1"/>
          <c:tx>
            <c:v>F/S</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Analysis'!$D$3:$D$11</c:f>
              <c:numCache>
                <c:formatCode>General</c:formatCode>
                <c:ptCount val="9"/>
                <c:pt idx="0">
                  <c:v>75</c:v>
                </c:pt>
                <c:pt idx="1">
                  <c:v>80</c:v>
                </c:pt>
                <c:pt idx="2">
                  <c:v>82</c:v>
                </c:pt>
                <c:pt idx="3">
                  <c:v>65</c:v>
                </c:pt>
                <c:pt idx="4">
                  <c:v>75</c:v>
                </c:pt>
                <c:pt idx="5">
                  <c:v>90</c:v>
                </c:pt>
                <c:pt idx="6">
                  <c:v>92</c:v>
                </c:pt>
                <c:pt idx="7">
                  <c:v>95</c:v>
                </c:pt>
                <c:pt idx="8">
                  <c:v>97</c:v>
                </c:pt>
              </c:numCache>
            </c:numRef>
          </c:val>
          <c:extLst>
            <c:ext xmlns:c16="http://schemas.microsoft.com/office/drawing/2014/chart" uri="{C3380CC4-5D6E-409C-BE32-E72D297353CC}">
              <c16:uniqueId val="{00000001-CA2A-4544-8F18-1F0E1420AF55}"/>
            </c:ext>
          </c:extLst>
        </c:ser>
        <c:ser>
          <c:idx val="2"/>
          <c:order val="2"/>
          <c:tx>
            <c:v>Dealift</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Analysis'!$E$3:$E$11</c:f>
              <c:numCache>
                <c:formatCode>General</c:formatCode>
                <c:ptCount val="9"/>
                <c:pt idx="0">
                  <c:v>110</c:v>
                </c:pt>
                <c:pt idx="1">
                  <c:v>112</c:v>
                </c:pt>
                <c:pt idx="2">
                  <c:v>112</c:v>
                </c:pt>
                <c:pt idx="3">
                  <c:v>90</c:v>
                </c:pt>
                <c:pt idx="4">
                  <c:v>105</c:v>
                </c:pt>
                <c:pt idx="5">
                  <c:v>107</c:v>
                </c:pt>
                <c:pt idx="6">
                  <c:v>110</c:v>
                </c:pt>
                <c:pt idx="7">
                  <c:v>115</c:v>
                </c:pt>
                <c:pt idx="8">
                  <c:v>117</c:v>
                </c:pt>
              </c:numCache>
            </c:numRef>
          </c:val>
          <c:extLst>
            <c:ext xmlns:c16="http://schemas.microsoft.com/office/drawing/2014/chart" uri="{C3380CC4-5D6E-409C-BE32-E72D297353CC}">
              <c16:uniqueId val="{00000002-CA2A-4544-8F18-1F0E1420AF55}"/>
            </c:ext>
          </c:extLst>
        </c:ser>
        <c:ser>
          <c:idx val="3"/>
          <c:order val="3"/>
          <c:tx>
            <c:v>B/P</c:v>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Analysis'!$F$3:$F$11</c:f>
              <c:numCache>
                <c:formatCode>General</c:formatCode>
                <c:ptCount val="9"/>
                <c:pt idx="0">
                  <c:v>85</c:v>
                </c:pt>
                <c:pt idx="1">
                  <c:v>90</c:v>
                </c:pt>
                <c:pt idx="2">
                  <c:v>90</c:v>
                </c:pt>
                <c:pt idx="3">
                  <c:v>70</c:v>
                </c:pt>
                <c:pt idx="4">
                  <c:v>75</c:v>
                </c:pt>
                <c:pt idx="5">
                  <c:v>92</c:v>
                </c:pt>
                <c:pt idx="6">
                  <c:v>93</c:v>
                </c:pt>
                <c:pt idx="7">
                  <c:v>95</c:v>
                </c:pt>
                <c:pt idx="8">
                  <c:v>100</c:v>
                </c:pt>
              </c:numCache>
            </c:numRef>
          </c:val>
          <c:extLst>
            <c:ext xmlns:c16="http://schemas.microsoft.com/office/drawing/2014/chart" uri="{C3380CC4-5D6E-409C-BE32-E72D297353CC}">
              <c16:uniqueId val="{00000003-CA2A-4544-8F18-1F0E1420AF55}"/>
            </c:ext>
          </c:extLst>
        </c:ser>
        <c:ser>
          <c:idx val="4"/>
          <c:order val="4"/>
          <c:tx>
            <c:v>Pushups</c:v>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Analysis'!$G$3:$G$11</c:f>
              <c:numCache>
                <c:formatCode>General</c:formatCode>
                <c:ptCount val="9"/>
                <c:pt idx="0">
                  <c:v>22</c:v>
                </c:pt>
                <c:pt idx="1">
                  <c:v>26</c:v>
                </c:pt>
                <c:pt idx="2">
                  <c:v>24</c:v>
                </c:pt>
                <c:pt idx="3">
                  <c:v>18</c:v>
                </c:pt>
                <c:pt idx="4">
                  <c:v>30</c:v>
                </c:pt>
                <c:pt idx="5">
                  <c:v>29</c:v>
                </c:pt>
                <c:pt idx="6">
                  <c:v>27</c:v>
                </c:pt>
                <c:pt idx="7">
                  <c:v>31</c:v>
                </c:pt>
                <c:pt idx="8">
                  <c:v>32</c:v>
                </c:pt>
              </c:numCache>
            </c:numRef>
          </c:val>
          <c:extLst>
            <c:ext xmlns:c16="http://schemas.microsoft.com/office/drawing/2014/chart" uri="{C3380CC4-5D6E-409C-BE32-E72D297353CC}">
              <c16:uniqueId val="{00000004-CA2A-4544-8F18-1F0E1420AF55}"/>
            </c:ext>
          </c:extLst>
        </c:ser>
        <c:ser>
          <c:idx val="5"/>
          <c:order val="5"/>
          <c:tx>
            <c:v>Crunches</c:v>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Analysis'!$H$3:$H$11</c:f>
              <c:numCache>
                <c:formatCode>General</c:formatCode>
                <c:ptCount val="9"/>
                <c:pt idx="0">
                  <c:v>65</c:v>
                </c:pt>
                <c:pt idx="1">
                  <c:v>68</c:v>
                </c:pt>
                <c:pt idx="2">
                  <c:v>71</c:v>
                </c:pt>
                <c:pt idx="3">
                  <c:v>62</c:v>
                </c:pt>
                <c:pt idx="4">
                  <c:v>70</c:v>
                </c:pt>
                <c:pt idx="5">
                  <c:v>68</c:v>
                </c:pt>
                <c:pt idx="6">
                  <c:v>73</c:v>
                </c:pt>
                <c:pt idx="7">
                  <c:v>76</c:v>
                </c:pt>
                <c:pt idx="8">
                  <c:v>81</c:v>
                </c:pt>
              </c:numCache>
            </c:numRef>
          </c:val>
          <c:extLst>
            <c:ext xmlns:c16="http://schemas.microsoft.com/office/drawing/2014/chart" uri="{C3380CC4-5D6E-409C-BE32-E72D297353CC}">
              <c16:uniqueId val="{00000005-CA2A-4544-8F18-1F0E1420AF55}"/>
            </c:ext>
          </c:extLst>
        </c:ser>
        <c:ser>
          <c:idx val="6"/>
          <c:order val="6"/>
          <c:tx>
            <c:v>Pullups</c:v>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Analysis'!$I$3:$I$11</c:f>
              <c:numCache>
                <c:formatCode>General</c:formatCode>
                <c:ptCount val="9"/>
                <c:pt idx="0">
                  <c:v>13</c:v>
                </c:pt>
                <c:pt idx="1">
                  <c:v>11</c:v>
                </c:pt>
                <c:pt idx="2">
                  <c:v>14</c:v>
                </c:pt>
                <c:pt idx="3">
                  <c:v>12</c:v>
                </c:pt>
                <c:pt idx="4">
                  <c:v>14</c:v>
                </c:pt>
                <c:pt idx="5">
                  <c:v>16</c:v>
                </c:pt>
                <c:pt idx="6">
                  <c:v>16</c:v>
                </c:pt>
                <c:pt idx="7">
                  <c:v>17</c:v>
                </c:pt>
                <c:pt idx="8">
                  <c:v>21</c:v>
                </c:pt>
              </c:numCache>
            </c:numRef>
          </c:val>
          <c:extLst>
            <c:ext xmlns:c16="http://schemas.microsoft.com/office/drawing/2014/chart" uri="{C3380CC4-5D6E-409C-BE32-E72D297353CC}">
              <c16:uniqueId val="{00000006-CA2A-4544-8F18-1F0E1420AF55}"/>
            </c:ext>
          </c:extLst>
        </c:ser>
        <c:ser>
          <c:idx val="7"/>
          <c:order val="7"/>
          <c:tx>
            <c:v>Mile Time</c:v>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Analysis'!$J$3:$J$11</c:f>
              <c:numCache>
                <c:formatCode>General</c:formatCode>
                <c:ptCount val="9"/>
                <c:pt idx="0">
                  <c:v>12.52</c:v>
                </c:pt>
                <c:pt idx="1">
                  <c:v>12.38</c:v>
                </c:pt>
                <c:pt idx="2">
                  <c:v>12.25</c:v>
                </c:pt>
                <c:pt idx="3">
                  <c:v>13.39</c:v>
                </c:pt>
                <c:pt idx="4">
                  <c:v>11.54</c:v>
                </c:pt>
                <c:pt idx="5">
                  <c:v>11.43</c:v>
                </c:pt>
                <c:pt idx="6">
                  <c:v>11.38</c:v>
                </c:pt>
                <c:pt idx="7">
                  <c:v>11.15</c:v>
                </c:pt>
                <c:pt idx="8">
                  <c:v>10.54</c:v>
                </c:pt>
              </c:numCache>
            </c:numRef>
          </c:val>
          <c:extLst>
            <c:ext xmlns:c16="http://schemas.microsoft.com/office/drawing/2014/chart" uri="{C3380CC4-5D6E-409C-BE32-E72D297353CC}">
              <c16:uniqueId val="{00000007-CA2A-4544-8F18-1F0E1420AF55}"/>
            </c:ext>
          </c:extLst>
        </c:ser>
        <c:dLbls>
          <c:showLegendKey val="0"/>
          <c:showVal val="0"/>
          <c:showCatName val="0"/>
          <c:showSerName val="0"/>
          <c:showPercent val="0"/>
          <c:showBubbleSize val="0"/>
        </c:dLbls>
        <c:gapWidth val="100"/>
        <c:overlap val="-24"/>
        <c:axId val="179411695"/>
        <c:axId val="179442863"/>
      </c:barChart>
      <c:catAx>
        <c:axId val="179411695"/>
        <c:scaling>
          <c:orientation val="minMax"/>
        </c:scaling>
        <c:delete val="1"/>
        <c:axPos val="b"/>
        <c:numFmt formatCode="General" sourceLinked="1"/>
        <c:majorTickMark val="none"/>
        <c:minorTickMark val="none"/>
        <c:tickLblPos val="nextTo"/>
        <c:crossAx val="179442863"/>
        <c:crosses val="autoZero"/>
        <c:auto val="1"/>
        <c:lblAlgn val="ctr"/>
        <c:lblOffset val="100"/>
        <c:noMultiLvlLbl val="0"/>
      </c:catAx>
      <c:valAx>
        <c:axId val="179442863"/>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9411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900" dirty="0"/>
              <a:t>BMI (2X/week</a:t>
            </a:r>
            <a:r>
              <a:rPr lang="en-US" sz="900" baseline="0" dirty="0"/>
              <a:t> for 9 weeks)</a:t>
            </a:r>
            <a:endParaRPr lang="en-US" sz="9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yVal>
            <c:numRef>
              <c:f>DATA!$E$5:$E$73</c:f>
              <c:numCache>
                <c:formatCode>General</c:formatCode>
                <c:ptCount val="69"/>
                <c:pt idx="0">
                  <c:v>28.43</c:v>
                </c:pt>
                <c:pt idx="4">
                  <c:v>28.1</c:v>
                </c:pt>
                <c:pt idx="8">
                  <c:v>28.46</c:v>
                </c:pt>
                <c:pt idx="12">
                  <c:v>28.29</c:v>
                </c:pt>
                <c:pt idx="16">
                  <c:v>28.38</c:v>
                </c:pt>
                <c:pt idx="20">
                  <c:v>28.14</c:v>
                </c:pt>
                <c:pt idx="24" formatCode="0.00">
                  <c:v>28.223750000000006</c:v>
                </c:pt>
                <c:pt idx="28">
                  <c:v>28.46</c:v>
                </c:pt>
                <c:pt idx="32">
                  <c:v>28.34</c:v>
                </c:pt>
                <c:pt idx="36">
                  <c:v>28.02</c:v>
                </c:pt>
                <c:pt idx="40">
                  <c:v>28</c:v>
                </c:pt>
                <c:pt idx="44">
                  <c:v>28</c:v>
                </c:pt>
                <c:pt idx="48">
                  <c:v>28.05</c:v>
                </c:pt>
                <c:pt idx="52">
                  <c:v>28.05</c:v>
                </c:pt>
                <c:pt idx="56">
                  <c:v>28.11</c:v>
                </c:pt>
                <c:pt idx="60">
                  <c:v>28.05</c:v>
                </c:pt>
                <c:pt idx="64">
                  <c:v>28.02</c:v>
                </c:pt>
                <c:pt idx="68">
                  <c:v>27.9</c:v>
                </c:pt>
              </c:numCache>
            </c:numRef>
          </c:yVal>
          <c:smooth val="0"/>
          <c:extLst>
            <c:ext xmlns:c16="http://schemas.microsoft.com/office/drawing/2014/chart" uri="{C3380CC4-5D6E-409C-BE32-E72D297353CC}">
              <c16:uniqueId val="{00000002-D726-2945-8693-0F1E3AC4F18D}"/>
            </c:ext>
          </c:extLst>
        </c:ser>
        <c:dLbls>
          <c:showLegendKey val="0"/>
          <c:showVal val="0"/>
          <c:showCatName val="0"/>
          <c:showSerName val="0"/>
          <c:showPercent val="0"/>
          <c:showBubbleSize val="0"/>
        </c:dLbls>
        <c:axId val="1533042319"/>
        <c:axId val="1533461215"/>
      </c:scatterChart>
      <c:valAx>
        <c:axId val="1533042319"/>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1533461215"/>
        <c:crosses val="autoZero"/>
        <c:crossBetween val="midCat"/>
      </c:valAx>
      <c:valAx>
        <c:axId val="1533461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30423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1 Rep Max and Mile Time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v>D/B O/P</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Analysis'!$C$3:$C$11</c:f>
              <c:numCache>
                <c:formatCode>General</c:formatCode>
                <c:ptCount val="9"/>
                <c:pt idx="0">
                  <c:v>40</c:v>
                </c:pt>
                <c:pt idx="1">
                  <c:v>40</c:v>
                </c:pt>
                <c:pt idx="2">
                  <c:v>45</c:v>
                </c:pt>
                <c:pt idx="3">
                  <c:v>30</c:v>
                </c:pt>
                <c:pt idx="4">
                  <c:v>35</c:v>
                </c:pt>
                <c:pt idx="5">
                  <c:v>40</c:v>
                </c:pt>
                <c:pt idx="6">
                  <c:v>45</c:v>
                </c:pt>
                <c:pt idx="7">
                  <c:v>45</c:v>
                </c:pt>
                <c:pt idx="8">
                  <c:v>48</c:v>
                </c:pt>
              </c:numCache>
            </c:numRef>
          </c:val>
          <c:extLst>
            <c:ext xmlns:c16="http://schemas.microsoft.com/office/drawing/2014/chart" uri="{C3380CC4-5D6E-409C-BE32-E72D297353CC}">
              <c16:uniqueId val="{00000000-7F48-8849-BE39-9A056497B159}"/>
            </c:ext>
          </c:extLst>
        </c:ser>
        <c:ser>
          <c:idx val="1"/>
          <c:order val="1"/>
          <c:tx>
            <c:v>F/S</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Analysis'!$D$3:$D$11</c:f>
              <c:numCache>
                <c:formatCode>General</c:formatCode>
                <c:ptCount val="9"/>
                <c:pt idx="0">
                  <c:v>75</c:v>
                </c:pt>
                <c:pt idx="1">
                  <c:v>80</c:v>
                </c:pt>
                <c:pt idx="2">
                  <c:v>82</c:v>
                </c:pt>
                <c:pt idx="3">
                  <c:v>65</c:v>
                </c:pt>
                <c:pt idx="4">
                  <c:v>75</c:v>
                </c:pt>
                <c:pt idx="5">
                  <c:v>90</c:v>
                </c:pt>
                <c:pt idx="6">
                  <c:v>92</c:v>
                </c:pt>
                <c:pt idx="7">
                  <c:v>95</c:v>
                </c:pt>
                <c:pt idx="8">
                  <c:v>97</c:v>
                </c:pt>
              </c:numCache>
            </c:numRef>
          </c:val>
          <c:extLst>
            <c:ext xmlns:c16="http://schemas.microsoft.com/office/drawing/2014/chart" uri="{C3380CC4-5D6E-409C-BE32-E72D297353CC}">
              <c16:uniqueId val="{00000001-7F48-8849-BE39-9A056497B159}"/>
            </c:ext>
          </c:extLst>
        </c:ser>
        <c:ser>
          <c:idx val="2"/>
          <c:order val="2"/>
          <c:tx>
            <c:v>Dealift</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Analysis'!$E$3:$E$11</c:f>
              <c:numCache>
                <c:formatCode>General</c:formatCode>
                <c:ptCount val="9"/>
                <c:pt idx="0">
                  <c:v>110</c:v>
                </c:pt>
                <c:pt idx="1">
                  <c:v>112</c:v>
                </c:pt>
                <c:pt idx="2">
                  <c:v>112</c:v>
                </c:pt>
                <c:pt idx="3">
                  <c:v>90</c:v>
                </c:pt>
                <c:pt idx="4">
                  <c:v>105</c:v>
                </c:pt>
                <c:pt idx="5">
                  <c:v>107</c:v>
                </c:pt>
                <c:pt idx="6">
                  <c:v>110</c:v>
                </c:pt>
                <c:pt idx="7">
                  <c:v>115</c:v>
                </c:pt>
                <c:pt idx="8">
                  <c:v>117</c:v>
                </c:pt>
              </c:numCache>
            </c:numRef>
          </c:val>
          <c:extLst>
            <c:ext xmlns:c16="http://schemas.microsoft.com/office/drawing/2014/chart" uri="{C3380CC4-5D6E-409C-BE32-E72D297353CC}">
              <c16:uniqueId val="{00000002-7F48-8849-BE39-9A056497B159}"/>
            </c:ext>
          </c:extLst>
        </c:ser>
        <c:ser>
          <c:idx val="3"/>
          <c:order val="3"/>
          <c:tx>
            <c:v>B/P</c:v>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Analysis'!$F$3:$F$11</c:f>
              <c:numCache>
                <c:formatCode>General</c:formatCode>
                <c:ptCount val="9"/>
                <c:pt idx="0">
                  <c:v>85</c:v>
                </c:pt>
                <c:pt idx="1">
                  <c:v>90</c:v>
                </c:pt>
                <c:pt idx="2">
                  <c:v>90</c:v>
                </c:pt>
                <c:pt idx="3">
                  <c:v>70</c:v>
                </c:pt>
                <c:pt idx="4">
                  <c:v>75</c:v>
                </c:pt>
                <c:pt idx="5">
                  <c:v>92</c:v>
                </c:pt>
                <c:pt idx="6">
                  <c:v>93</c:v>
                </c:pt>
                <c:pt idx="7">
                  <c:v>95</c:v>
                </c:pt>
                <c:pt idx="8">
                  <c:v>100</c:v>
                </c:pt>
              </c:numCache>
            </c:numRef>
          </c:val>
          <c:extLst>
            <c:ext xmlns:c16="http://schemas.microsoft.com/office/drawing/2014/chart" uri="{C3380CC4-5D6E-409C-BE32-E72D297353CC}">
              <c16:uniqueId val="{00000003-7F48-8849-BE39-9A056497B159}"/>
            </c:ext>
          </c:extLst>
        </c:ser>
        <c:ser>
          <c:idx val="4"/>
          <c:order val="4"/>
          <c:tx>
            <c:v>Pushups</c:v>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Analysis'!$G$3:$G$11</c:f>
              <c:numCache>
                <c:formatCode>General</c:formatCode>
                <c:ptCount val="9"/>
                <c:pt idx="0">
                  <c:v>22</c:v>
                </c:pt>
                <c:pt idx="1">
                  <c:v>26</c:v>
                </c:pt>
                <c:pt idx="2">
                  <c:v>24</c:v>
                </c:pt>
                <c:pt idx="3">
                  <c:v>18</c:v>
                </c:pt>
                <c:pt idx="4">
                  <c:v>30</c:v>
                </c:pt>
                <c:pt idx="5">
                  <c:v>29</c:v>
                </c:pt>
                <c:pt idx="6">
                  <c:v>27</c:v>
                </c:pt>
                <c:pt idx="7">
                  <c:v>31</c:v>
                </c:pt>
                <c:pt idx="8">
                  <c:v>32</c:v>
                </c:pt>
              </c:numCache>
            </c:numRef>
          </c:val>
          <c:extLst>
            <c:ext xmlns:c16="http://schemas.microsoft.com/office/drawing/2014/chart" uri="{C3380CC4-5D6E-409C-BE32-E72D297353CC}">
              <c16:uniqueId val="{00000004-7F48-8849-BE39-9A056497B159}"/>
            </c:ext>
          </c:extLst>
        </c:ser>
        <c:ser>
          <c:idx val="5"/>
          <c:order val="5"/>
          <c:tx>
            <c:v>Crunches</c:v>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Analysis'!$H$3:$H$11</c:f>
              <c:numCache>
                <c:formatCode>General</c:formatCode>
                <c:ptCount val="9"/>
                <c:pt idx="0">
                  <c:v>65</c:v>
                </c:pt>
                <c:pt idx="1">
                  <c:v>68</c:v>
                </c:pt>
                <c:pt idx="2">
                  <c:v>71</c:v>
                </c:pt>
                <c:pt idx="3">
                  <c:v>62</c:v>
                </c:pt>
                <c:pt idx="4">
                  <c:v>70</c:v>
                </c:pt>
                <c:pt idx="5">
                  <c:v>68</c:v>
                </c:pt>
                <c:pt idx="6">
                  <c:v>73</c:v>
                </c:pt>
                <c:pt idx="7">
                  <c:v>76</c:v>
                </c:pt>
                <c:pt idx="8">
                  <c:v>81</c:v>
                </c:pt>
              </c:numCache>
            </c:numRef>
          </c:val>
          <c:extLst>
            <c:ext xmlns:c16="http://schemas.microsoft.com/office/drawing/2014/chart" uri="{C3380CC4-5D6E-409C-BE32-E72D297353CC}">
              <c16:uniqueId val="{00000005-7F48-8849-BE39-9A056497B159}"/>
            </c:ext>
          </c:extLst>
        </c:ser>
        <c:ser>
          <c:idx val="6"/>
          <c:order val="6"/>
          <c:tx>
            <c:v>Pullups</c:v>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Analysis'!$I$3:$I$11</c:f>
              <c:numCache>
                <c:formatCode>General</c:formatCode>
                <c:ptCount val="9"/>
                <c:pt idx="0">
                  <c:v>13</c:v>
                </c:pt>
                <c:pt idx="1">
                  <c:v>11</c:v>
                </c:pt>
                <c:pt idx="2">
                  <c:v>14</c:v>
                </c:pt>
                <c:pt idx="3">
                  <c:v>12</c:v>
                </c:pt>
                <c:pt idx="4">
                  <c:v>14</c:v>
                </c:pt>
                <c:pt idx="5">
                  <c:v>16</c:v>
                </c:pt>
                <c:pt idx="6">
                  <c:v>16</c:v>
                </c:pt>
                <c:pt idx="7">
                  <c:v>17</c:v>
                </c:pt>
                <c:pt idx="8">
                  <c:v>21</c:v>
                </c:pt>
              </c:numCache>
            </c:numRef>
          </c:val>
          <c:extLst>
            <c:ext xmlns:c16="http://schemas.microsoft.com/office/drawing/2014/chart" uri="{C3380CC4-5D6E-409C-BE32-E72D297353CC}">
              <c16:uniqueId val="{00000006-7F48-8849-BE39-9A056497B159}"/>
            </c:ext>
          </c:extLst>
        </c:ser>
        <c:ser>
          <c:idx val="7"/>
          <c:order val="7"/>
          <c:tx>
            <c:v>Mile Time</c:v>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'Strength Data Analysis'!$A$3:$B$11</c:f>
              <c:multiLvlStrCache>
                <c:ptCount val="9"/>
                <c:lvl>
                  <c:pt idx="0">
                    <c:v>Sunday</c:v>
                  </c:pt>
                  <c:pt idx="1">
                    <c:v>Sunday</c:v>
                  </c:pt>
                  <c:pt idx="2">
                    <c:v>Sunday</c:v>
                  </c:pt>
                  <c:pt idx="3">
                    <c:v>Sunday</c:v>
                  </c:pt>
                  <c:pt idx="4">
                    <c:v>Sunday</c:v>
                  </c:pt>
                  <c:pt idx="5">
                    <c:v>Sunday</c:v>
                  </c:pt>
                  <c:pt idx="6">
                    <c:v>Sunday</c:v>
                  </c:pt>
                  <c:pt idx="7">
                    <c:v>Sunday</c:v>
                  </c:pt>
                  <c:pt idx="8">
                    <c:v>Sunday</c:v>
                  </c:pt>
                </c:lvl>
                <c:lvl>
                  <c:pt idx="0">
                    <c:v>1</c:v>
                  </c:pt>
                  <c:pt idx="1">
                    <c:v>2</c:v>
                  </c:pt>
                  <c:pt idx="2">
                    <c:v>3</c:v>
                  </c:pt>
                  <c:pt idx="3">
                    <c:v>4</c:v>
                  </c:pt>
                  <c:pt idx="4">
                    <c:v>5</c:v>
                  </c:pt>
                  <c:pt idx="5">
                    <c:v>6</c:v>
                  </c:pt>
                  <c:pt idx="6">
                    <c:v>7</c:v>
                  </c:pt>
                  <c:pt idx="7">
                    <c:v>8</c:v>
                  </c:pt>
                  <c:pt idx="8">
                    <c:v>9</c:v>
                  </c:pt>
                </c:lvl>
              </c:multiLvlStrCache>
            </c:multiLvlStrRef>
          </c:cat>
          <c:val>
            <c:numRef>
              <c:f>'Strength Data Analysis'!$J$3:$J$11</c:f>
              <c:numCache>
                <c:formatCode>General</c:formatCode>
                <c:ptCount val="9"/>
                <c:pt idx="0">
                  <c:v>12.52</c:v>
                </c:pt>
                <c:pt idx="1">
                  <c:v>12.38</c:v>
                </c:pt>
                <c:pt idx="2">
                  <c:v>12.25</c:v>
                </c:pt>
                <c:pt idx="3">
                  <c:v>13.39</c:v>
                </c:pt>
                <c:pt idx="4">
                  <c:v>11.54</c:v>
                </c:pt>
                <c:pt idx="5">
                  <c:v>11.43</c:v>
                </c:pt>
                <c:pt idx="6">
                  <c:v>11.38</c:v>
                </c:pt>
                <c:pt idx="7">
                  <c:v>11.15</c:v>
                </c:pt>
                <c:pt idx="8">
                  <c:v>10.54</c:v>
                </c:pt>
              </c:numCache>
            </c:numRef>
          </c:val>
          <c:extLst>
            <c:ext xmlns:c16="http://schemas.microsoft.com/office/drawing/2014/chart" uri="{C3380CC4-5D6E-409C-BE32-E72D297353CC}">
              <c16:uniqueId val="{00000007-7F48-8849-BE39-9A056497B159}"/>
            </c:ext>
          </c:extLst>
        </c:ser>
        <c:dLbls>
          <c:showLegendKey val="0"/>
          <c:showVal val="0"/>
          <c:showCatName val="0"/>
          <c:showSerName val="0"/>
          <c:showPercent val="0"/>
          <c:showBubbleSize val="0"/>
        </c:dLbls>
        <c:gapWidth val="100"/>
        <c:overlap val="-24"/>
        <c:axId val="179411695"/>
        <c:axId val="179442863"/>
      </c:barChart>
      <c:catAx>
        <c:axId val="17941169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42863"/>
        <c:crosses val="autoZero"/>
        <c:auto val="1"/>
        <c:lblAlgn val="ctr"/>
        <c:lblOffset val="100"/>
        <c:noMultiLvlLbl val="0"/>
      </c:catAx>
      <c:valAx>
        <c:axId val="179442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9411695"/>
        <c:crosses val="autoZero"/>
        <c:crossBetween val="between"/>
      </c:valAx>
      <c:spPr>
        <a:noFill/>
        <a:ln>
          <a:noFill/>
        </a:ln>
        <a:effectLst/>
      </c:spPr>
    </c:plotArea>
    <c:legend>
      <c:legendPos val="b"/>
      <c:layout>
        <c:manualLayout>
          <c:xMode val="edge"/>
          <c:yMode val="edge"/>
          <c:x val="0.18685809348777871"/>
          <c:y val="0.93272024085224636"/>
          <c:w val="0.64341443400945331"/>
          <c:h val="4.963270032422417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1 Rep Max and Mile Time </a:t>
            </a:r>
          </a:p>
        </c:rich>
      </c:tx>
      <c:layout>
        <c:manualLayout>
          <c:xMode val="edge"/>
          <c:yMode val="edge"/>
          <c:x val="0.29583161580906758"/>
          <c:y val="2.6358685147840833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v>DB O/P</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trendline>
            <c:spPr>
              <a:ln w="19050" cap="rnd">
                <a:solidFill>
                  <a:schemeClr val="accent1"/>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Analysis'!$C$3:$C$11</c:f>
              <c:numCache>
                <c:formatCode>General</c:formatCode>
                <c:ptCount val="9"/>
                <c:pt idx="0">
                  <c:v>40</c:v>
                </c:pt>
                <c:pt idx="1">
                  <c:v>40</c:v>
                </c:pt>
                <c:pt idx="2">
                  <c:v>45</c:v>
                </c:pt>
                <c:pt idx="3">
                  <c:v>30</c:v>
                </c:pt>
                <c:pt idx="4">
                  <c:v>35</c:v>
                </c:pt>
                <c:pt idx="5">
                  <c:v>40</c:v>
                </c:pt>
                <c:pt idx="6">
                  <c:v>45</c:v>
                </c:pt>
                <c:pt idx="7">
                  <c:v>45</c:v>
                </c:pt>
                <c:pt idx="8">
                  <c:v>48</c:v>
                </c:pt>
              </c:numCache>
            </c:numRef>
          </c:yVal>
          <c:smooth val="0"/>
          <c:extLst>
            <c:ext xmlns:c16="http://schemas.microsoft.com/office/drawing/2014/chart" uri="{C3380CC4-5D6E-409C-BE32-E72D297353CC}">
              <c16:uniqueId val="{00000001-F593-1F4B-8DD6-5EC864B69043}"/>
            </c:ext>
          </c:extLst>
        </c:ser>
        <c:ser>
          <c:idx val="1"/>
          <c:order val="1"/>
          <c:tx>
            <c:v>F/S</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trendline>
            <c:spPr>
              <a:ln w="19050" cap="rnd">
                <a:solidFill>
                  <a:schemeClr val="accent2"/>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Analysis'!$D$3:$D$11</c:f>
              <c:numCache>
                <c:formatCode>General</c:formatCode>
                <c:ptCount val="9"/>
                <c:pt idx="0">
                  <c:v>75</c:v>
                </c:pt>
                <c:pt idx="1">
                  <c:v>80</c:v>
                </c:pt>
                <c:pt idx="2">
                  <c:v>82</c:v>
                </c:pt>
                <c:pt idx="3">
                  <c:v>65</c:v>
                </c:pt>
                <c:pt idx="4">
                  <c:v>75</c:v>
                </c:pt>
                <c:pt idx="5">
                  <c:v>90</c:v>
                </c:pt>
                <c:pt idx="6">
                  <c:v>92</c:v>
                </c:pt>
                <c:pt idx="7">
                  <c:v>95</c:v>
                </c:pt>
                <c:pt idx="8">
                  <c:v>97</c:v>
                </c:pt>
              </c:numCache>
            </c:numRef>
          </c:yVal>
          <c:smooth val="0"/>
          <c:extLst>
            <c:ext xmlns:c16="http://schemas.microsoft.com/office/drawing/2014/chart" uri="{C3380CC4-5D6E-409C-BE32-E72D297353CC}">
              <c16:uniqueId val="{00000003-F593-1F4B-8DD6-5EC864B69043}"/>
            </c:ext>
          </c:extLst>
        </c:ser>
        <c:ser>
          <c:idx val="2"/>
          <c:order val="2"/>
          <c:tx>
            <c:v>Dealift</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cap="rnd">
                <a:solidFill>
                  <a:schemeClr val="accent3"/>
                </a:solidFill>
                <a:round/>
              </a:ln>
              <a:effectLst>
                <a:outerShdw blurRad="57150" dist="19050" dir="5400000" algn="ctr" rotWithShape="0">
                  <a:srgbClr val="000000">
                    <a:alpha val="63000"/>
                  </a:srgbClr>
                </a:outerShdw>
              </a:effectLst>
            </c:spPr>
          </c:marker>
          <c:trendline>
            <c:spPr>
              <a:ln w="19050" cap="rnd">
                <a:solidFill>
                  <a:schemeClr val="accent3"/>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Analysis'!$E$3:$E$11</c:f>
              <c:numCache>
                <c:formatCode>General</c:formatCode>
                <c:ptCount val="9"/>
                <c:pt idx="0">
                  <c:v>110</c:v>
                </c:pt>
                <c:pt idx="1">
                  <c:v>112</c:v>
                </c:pt>
                <c:pt idx="2">
                  <c:v>112</c:v>
                </c:pt>
                <c:pt idx="3">
                  <c:v>90</c:v>
                </c:pt>
                <c:pt idx="4">
                  <c:v>105</c:v>
                </c:pt>
                <c:pt idx="5">
                  <c:v>107</c:v>
                </c:pt>
                <c:pt idx="6">
                  <c:v>110</c:v>
                </c:pt>
                <c:pt idx="7">
                  <c:v>115</c:v>
                </c:pt>
                <c:pt idx="8">
                  <c:v>117</c:v>
                </c:pt>
              </c:numCache>
            </c:numRef>
          </c:yVal>
          <c:smooth val="0"/>
          <c:extLst>
            <c:ext xmlns:c16="http://schemas.microsoft.com/office/drawing/2014/chart" uri="{C3380CC4-5D6E-409C-BE32-E72D297353CC}">
              <c16:uniqueId val="{00000005-F593-1F4B-8DD6-5EC864B69043}"/>
            </c:ext>
          </c:extLst>
        </c:ser>
        <c:ser>
          <c:idx val="3"/>
          <c:order val="3"/>
          <c:tx>
            <c:v>B/P</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trendline>
            <c:spPr>
              <a:ln w="19050" cap="rnd">
                <a:solidFill>
                  <a:schemeClr val="accent4"/>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Analysis'!$F$3:$F$11</c:f>
              <c:numCache>
                <c:formatCode>General</c:formatCode>
                <c:ptCount val="9"/>
                <c:pt idx="0">
                  <c:v>85</c:v>
                </c:pt>
                <c:pt idx="1">
                  <c:v>90</c:v>
                </c:pt>
                <c:pt idx="2">
                  <c:v>90</c:v>
                </c:pt>
                <c:pt idx="3">
                  <c:v>70</c:v>
                </c:pt>
                <c:pt idx="4">
                  <c:v>75</c:v>
                </c:pt>
                <c:pt idx="5">
                  <c:v>92</c:v>
                </c:pt>
                <c:pt idx="6">
                  <c:v>93</c:v>
                </c:pt>
                <c:pt idx="7">
                  <c:v>95</c:v>
                </c:pt>
                <c:pt idx="8">
                  <c:v>100</c:v>
                </c:pt>
              </c:numCache>
            </c:numRef>
          </c:yVal>
          <c:smooth val="0"/>
          <c:extLst>
            <c:ext xmlns:c16="http://schemas.microsoft.com/office/drawing/2014/chart" uri="{C3380CC4-5D6E-409C-BE32-E72D297353CC}">
              <c16:uniqueId val="{00000007-F593-1F4B-8DD6-5EC864B69043}"/>
            </c:ext>
          </c:extLst>
        </c:ser>
        <c:ser>
          <c:idx val="4"/>
          <c:order val="4"/>
          <c:tx>
            <c:v>Pushups</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trendline>
            <c:spPr>
              <a:ln w="19050" cap="rnd">
                <a:solidFill>
                  <a:schemeClr val="accent5"/>
                </a:solidFill>
                <a:prstDash val="sysDash"/>
              </a:ln>
              <a:effectLst/>
            </c:spPr>
            <c:trendlineType val="linear"/>
            <c:dispRSqr val="0"/>
            <c:dispEq val="0"/>
          </c:trendline>
          <c:trendline>
            <c:spPr>
              <a:ln w="19050" cap="rnd">
                <a:solidFill>
                  <a:schemeClr val="accent5"/>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Analysis'!$G$3:$G$11</c:f>
              <c:numCache>
                <c:formatCode>General</c:formatCode>
                <c:ptCount val="9"/>
                <c:pt idx="0">
                  <c:v>22</c:v>
                </c:pt>
                <c:pt idx="1">
                  <c:v>26</c:v>
                </c:pt>
                <c:pt idx="2">
                  <c:v>24</c:v>
                </c:pt>
                <c:pt idx="3">
                  <c:v>18</c:v>
                </c:pt>
                <c:pt idx="4">
                  <c:v>30</c:v>
                </c:pt>
                <c:pt idx="5">
                  <c:v>29</c:v>
                </c:pt>
                <c:pt idx="6">
                  <c:v>27</c:v>
                </c:pt>
                <c:pt idx="7">
                  <c:v>31</c:v>
                </c:pt>
                <c:pt idx="8">
                  <c:v>32</c:v>
                </c:pt>
              </c:numCache>
            </c:numRef>
          </c:yVal>
          <c:smooth val="0"/>
          <c:extLst>
            <c:ext xmlns:c16="http://schemas.microsoft.com/office/drawing/2014/chart" uri="{C3380CC4-5D6E-409C-BE32-E72D297353CC}">
              <c16:uniqueId val="{0000000A-F593-1F4B-8DD6-5EC864B69043}"/>
            </c:ext>
          </c:extLst>
        </c:ser>
        <c:ser>
          <c:idx val="5"/>
          <c:order val="5"/>
          <c:tx>
            <c:v>Crunches</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rnd">
                <a:solidFill>
                  <a:schemeClr val="accent6"/>
                </a:solidFill>
                <a:round/>
              </a:ln>
              <a:effectLst>
                <a:outerShdw blurRad="57150" dist="19050" dir="5400000" algn="ctr" rotWithShape="0">
                  <a:srgbClr val="000000">
                    <a:alpha val="63000"/>
                  </a:srgbClr>
                </a:outerShdw>
              </a:effectLst>
            </c:spPr>
          </c:marker>
          <c:trendline>
            <c:spPr>
              <a:ln w="19050" cap="rnd">
                <a:solidFill>
                  <a:schemeClr val="accent6"/>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Analysis'!$H$3:$H$11</c:f>
              <c:numCache>
                <c:formatCode>General</c:formatCode>
                <c:ptCount val="9"/>
                <c:pt idx="0">
                  <c:v>65</c:v>
                </c:pt>
                <c:pt idx="1">
                  <c:v>68</c:v>
                </c:pt>
                <c:pt idx="2">
                  <c:v>71</c:v>
                </c:pt>
                <c:pt idx="3">
                  <c:v>62</c:v>
                </c:pt>
                <c:pt idx="4">
                  <c:v>70</c:v>
                </c:pt>
                <c:pt idx="5">
                  <c:v>68</c:v>
                </c:pt>
                <c:pt idx="6">
                  <c:v>73</c:v>
                </c:pt>
                <c:pt idx="7">
                  <c:v>76</c:v>
                </c:pt>
                <c:pt idx="8">
                  <c:v>81</c:v>
                </c:pt>
              </c:numCache>
            </c:numRef>
          </c:yVal>
          <c:smooth val="0"/>
          <c:extLst>
            <c:ext xmlns:c16="http://schemas.microsoft.com/office/drawing/2014/chart" uri="{C3380CC4-5D6E-409C-BE32-E72D297353CC}">
              <c16:uniqueId val="{0000000C-F593-1F4B-8DD6-5EC864B69043}"/>
            </c:ext>
          </c:extLst>
        </c:ser>
        <c:ser>
          <c:idx val="6"/>
          <c:order val="6"/>
          <c:tx>
            <c:v>Pullups</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w="9525" cap="rnd">
                <a:solidFill>
                  <a:schemeClr val="accent1">
                    <a:lumMod val="60000"/>
                  </a:schemeClr>
                </a:solidFill>
                <a:round/>
              </a:ln>
              <a:effectLst>
                <a:outerShdw blurRad="57150" dist="19050" dir="5400000" algn="ctr" rotWithShape="0">
                  <a:srgbClr val="000000">
                    <a:alpha val="63000"/>
                  </a:srgbClr>
                </a:outerShdw>
              </a:effectLst>
            </c:spPr>
          </c:marker>
          <c:trendline>
            <c:spPr>
              <a:ln w="19050" cap="rnd">
                <a:solidFill>
                  <a:schemeClr val="accent1">
                    <a:lumMod val="60000"/>
                  </a:schemeClr>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Analysis'!$I$3:$I$11</c:f>
              <c:numCache>
                <c:formatCode>General</c:formatCode>
                <c:ptCount val="9"/>
                <c:pt idx="0">
                  <c:v>13</c:v>
                </c:pt>
                <c:pt idx="1">
                  <c:v>11</c:v>
                </c:pt>
                <c:pt idx="2">
                  <c:v>14</c:v>
                </c:pt>
                <c:pt idx="3">
                  <c:v>12</c:v>
                </c:pt>
                <c:pt idx="4">
                  <c:v>14</c:v>
                </c:pt>
                <c:pt idx="5">
                  <c:v>16</c:v>
                </c:pt>
                <c:pt idx="6">
                  <c:v>16</c:v>
                </c:pt>
                <c:pt idx="7">
                  <c:v>17</c:v>
                </c:pt>
                <c:pt idx="8">
                  <c:v>21</c:v>
                </c:pt>
              </c:numCache>
            </c:numRef>
          </c:yVal>
          <c:smooth val="0"/>
          <c:extLst>
            <c:ext xmlns:c16="http://schemas.microsoft.com/office/drawing/2014/chart" uri="{C3380CC4-5D6E-409C-BE32-E72D297353CC}">
              <c16:uniqueId val="{0000000E-F593-1F4B-8DD6-5EC864B69043}"/>
            </c:ext>
          </c:extLst>
        </c:ser>
        <c:ser>
          <c:idx val="7"/>
          <c:order val="7"/>
          <c:tx>
            <c:v>Mile Time</c:v>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w="9525" cap="rnd">
                <a:solidFill>
                  <a:schemeClr val="accent2">
                    <a:lumMod val="60000"/>
                  </a:schemeClr>
                </a:solidFill>
                <a:round/>
              </a:ln>
              <a:effectLst>
                <a:outerShdw blurRad="57150" dist="19050" dir="5400000" algn="ctr" rotWithShape="0">
                  <a:srgbClr val="000000">
                    <a:alpha val="63000"/>
                  </a:srgbClr>
                </a:outerShdw>
              </a:effectLst>
            </c:spPr>
          </c:marker>
          <c:trendline>
            <c:spPr>
              <a:ln w="19050" cap="rnd">
                <a:solidFill>
                  <a:schemeClr val="accent2">
                    <a:lumMod val="60000"/>
                  </a:schemeClr>
                </a:solidFill>
                <a:prstDash val="sysDash"/>
              </a:ln>
              <a:effectLst/>
            </c:spPr>
            <c:trendlineType val="linear"/>
            <c:dispRSqr val="0"/>
            <c:dispEq val="0"/>
          </c:trendline>
          <c:xVal>
            <c:strRef>
              <c:f>'Strength Data Analysis'!$B$3:$B$11</c:f>
              <c:strCache>
                <c:ptCount val="9"/>
                <c:pt idx="0">
                  <c:v>Sunday</c:v>
                </c:pt>
                <c:pt idx="1">
                  <c:v>Sunday</c:v>
                </c:pt>
                <c:pt idx="2">
                  <c:v>Sunday</c:v>
                </c:pt>
                <c:pt idx="3">
                  <c:v>Sunday</c:v>
                </c:pt>
                <c:pt idx="4">
                  <c:v>Sunday</c:v>
                </c:pt>
                <c:pt idx="5">
                  <c:v>Sunday</c:v>
                </c:pt>
                <c:pt idx="6">
                  <c:v>Sunday</c:v>
                </c:pt>
                <c:pt idx="7">
                  <c:v>Sunday</c:v>
                </c:pt>
                <c:pt idx="8">
                  <c:v>Sunday</c:v>
                </c:pt>
              </c:strCache>
            </c:strRef>
          </c:xVal>
          <c:yVal>
            <c:numRef>
              <c:f>'Strength Data Analysis'!$J$3:$J$11</c:f>
              <c:numCache>
                <c:formatCode>General</c:formatCode>
                <c:ptCount val="9"/>
                <c:pt idx="0">
                  <c:v>12.52</c:v>
                </c:pt>
                <c:pt idx="1">
                  <c:v>12.38</c:v>
                </c:pt>
                <c:pt idx="2">
                  <c:v>12.25</c:v>
                </c:pt>
                <c:pt idx="3">
                  <c:v>13.39</c:v>
                </c:pt>
                <c:pt idx="4">
                  <c:v>11.54</c:v>
                </c:pt>
                <c:pt idx="5">
                  <c:v>11.43</c:v>
                </c:pt>
                <c:pt idx="6">
                  <c:v>11.38</c:v>
                </c:pt>
                <c:pt idx="7">
                  <c:v>11.15</c:v>
                </c:pt>
                <c:pt idx="8">
                  <c:v>10.54</c:v>
                </c:pt>
              </c:numCache>
            </c:numRef>
          </c:yVal>
          <c:smooth val="0"/>
          <c:extLst>
            <c:ext xmlns:c16="http://schemas.microsoft.com/office/drawing/2014/chart" uri="{C3380CC4-5D6E-409C-BE32-E72D297353CC}">
              <c16:uniqueId val="{00000010-F593-1F4B-8DD6-5EC864B69043}"/>
            </c:ext>
          </c:extLst>
        </c:ser>
        <c:dLbls>
          <c:showLegendKey val="0"/>
          <c:showVal val="0"/>
          <c:showCatName val="0"/>
          <c:showSerName val="0"/>
          <c:showPercent val="0"/>
          <c:showBubbleSize val="0"/>
        </c:dLbls>
        <c:axId val="166589359"/>
        <c:axId val="179010783"/>
      </c:scatterChart>
      <c:valAx>
        <c:axId val="166589359"/>
        <c:scaling>
          <c:orientation val="minMax"/>
        </c:scaling>
        <c:delete val="0"/>
        <c:axPos val="b"/>
        <c:majorGridlines>
          <c:spPr>
            <a:ln w="9525" cap="flat" cmpd="sng" algn="ctr">
              <a:solidFill>
                <a:schemeClr val="lt1">
                  <a:lumMod val="95000"/>
                  <a:alpha val="10000"/>
                </a:schemeClr>
              </a:solidFill>
              <a:round/>
            </a:ln>
            <a:effectLst/>
          </c:spPr>
        </c:majorGridlines>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79010783"/>
        <c:crosses val="autoZero"/>
        <c:crossBetween val="midCat"/>
      </c:valAx>
      <c:valAx>
        <c:axId val="17901078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665893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Weekly Time in gym effects BMI?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'Correlation | Regression'!$K$1</c:f>
              <c:strCache>
                <c:ptCount val="1"/>
                <c:pt idx="0">
                  <c:v>Weekly Time</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2070280383668783"/>
                  <c:y val="0.1517296191857358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('Correlation | Regression'!$F$9,'Correlation | Regression'!$F$17,'Correlation | Regression'!$F$25,'Correlation | Regression'!$F$33,'Correlation | Regression'!$F$41,'Correlation | Regression'!$F$49,'Correlation | Regression'!$F$57,'Correlation | Regression'!$F$65,'Correlation | Regression'!$F$73)</c:f>
              <c:numCache>
                <c:formatCode>General</c:formatCode>
                <c:ptCount val="9"/>
                <c:pt idx="0">
                  <c:v>28.1</c:v>
                </c:pt>
                <c:pt idx="1">
                  <c:v>28.29</c:v>
                </c:pt>
                <c:pt idx="2">
                  <c:v>28.14</c:v>
                </c:pt>
                <c:pt idx="3">
                  <c:v>28.46</c:v>
                </c:pt>
                <c:pt idx="4">
                  <c:v>28.02</c:v>
                </c:pt>
                <c:pt idx="5">
                  <c:v>28</c:v>
                </c:pt>
                <c:pt idx="6">
                  <c:v>28.05</c:v>
                </c:pt>
                <c:pt idx="7">
                  <c:v>28.05</c:v>
                </c:pt>
                <c:pt idx="8">
                  <c:v>27.9</c:v>
                </c:pt>
              </c:numCache>
            </c:numRef>
          </c:xVal>
          <c:yVal>
            <c:numRef>
              <c:f>('Correlation | Regression'!$K$9,'Correlation | Regression'!$K$17,'Correlation | Regression'!$K$25,'Correlation | Regression'!$K$33,'Correlation | Regression'!$K$41,'Correlation | Regression'!$K$49,'Correlation | Regression'!$K$57,'Correlation | Regression'!$K$65,'Correlation | Regression'!$K$73)</c:f>
              <c:numCache>
                <c:formatCode>General</c:formatCode>
                <c:ptCount val="9"/>
                <c:pt idx="0">
                  <c:v>169</c:v>
                </c:pt>
                <c:pt idx="1">
                  <c:v>226</c:v>
                </c:pt>
                <c:pt idx="2">
                  <c:v>218</c:v>
                </c:pt>
                <c:pt idx="3">
                  <c:v>63</c:v>
                </c:pt>
                <c:pt idx="4">
                  <c:v>180</c:v>
                </c:pt>
                <c:pt idx="5">
                  <c:v>167.5</c:v>
                </c:pt>
                <c:pt idx="6">
                  <c:v>202</c:v>
                </c:pt>
                <c:pt idx="7">
                  <c:v>204</c:v>
                </c:pt>
                <c:pt idx="8">
                  <c:v>193</c:v>
                </c:pt>
              </c:numCache>
            </c:numRef>
          </c:yVal>
          <c:smooth val="0"/>
          <c:extLst>
            <c:ext xmlns:c16="http://schemas.microsoft.com/office/drawing/2014/chart" uri="{C3380CC4-5D6E-409C-BE32-E72D297353CC}">
              <c16:uniqueId val="{00000001-3709-A543-8A03-559E7A535817}"/>
            </c:ext>
          </c:extLst>
        </c:ser>
        <c:dLbls>
          <c:showLegendKey val="0"/>
          <c:showVal val="0"/>
          <c:showCatName val="0"/>
          <c:showSerName val="0"/>
          <c:showPercent val="0"/>
          <c:showBubbleSize val="0"/>
        </c:dLbls>
        <c:axId val="563479327"/>
        <c:axId val="1583576655"/>
      </c:scatterChart>
      <c:valAx>
        <c:axId val="56347932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3576655"/>
        <c:crosses val="autoZero"/>
        <c:crossBetween val="midCat"/>
      </c:valAx>
      <c:valAx>
        <c:axId val="15835766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34793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BMI (2X/week</a:t>
            </a:r>
            <a:r>
              <a:rPr lang="en-US" baseline="0"/>
              <a:t> for 9 weeks)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forward val="2"/>
            <c:dispRSqr val="0"/>
            <c:dispEq val="0"/>
          </c:trendline>
          <c:trendline>
            <c:spPr>
              <a:ln w="19050" cap="rnd">
                <a:solidFill>
                  <a:schemeClr val="accent1"/>
                </a:solidFill>
                <a:prstDash val="sysDot"/>
              </a:ln>
              <a:effectLst/>
            </c:spPr>
            <c:trendlineType val="linear"/>
            <c:dispRSqr val="0"/>
            <c:dispEq val="0"/>
          </c:trendline>
          <c:yVal>
            <c:numRef>
              <c:f>DATA!$E$5:$E$73</c:f>
              <c:numCache>
                <c:formatCode>General</c:formatCode>
                <c:ptCount val="69"/>
                <c:pt idx="0">
                  <c:v>28.43</c:v>
                </c:pt>
                <c:pt idx="4">
                  <c:v>28.1</c:v>
                </c:pt>
                <c:pt idx="8">
                  <c:v>28.46</c:v>
                </c:pt>
                <c:pt idx="12">
                  <c:v>28.29</c:v>
                </c:pt>
                <c:pt idx="16">
                  <c:v>28.38</c:v>
                </c:pt>
                <c:pt idx="20">
                  <c:v>28.14</c:v>
                </c:pt>
                <c:pt idx="24" formatCode="0.00">
                  <c:v>28.223750000000006</c:v>
                </c:pt>
                <c:pt idx="28">
                  <c:v>28.46</c:v>
                </c:pt>
                <c:pt idx="32">
                  <c:v>28.34</c:v>
                </c:pt>
                <c:pt idx="36">
                  <c:v>28.02</c:v>
                </c:pt>
                <c:pt idx="40">
                  <c:v>28</c:v>
                </c:pt>
                <c:pt idx="44">
                  <c:v>28</c:v>
                </c:pt>
                <c:pt idx="48">
                  <c:v>28.05</c:v>
                </c:pt>
                <c:pt idx="52">
                  <c:v>28.05</c:v>
                </c:pt>
                <c:pt idx="56">
                  <c:v>28.11</c:v>
                </c:pt>
                <c:pt idx="60">
                  <c:v>28.05</c:v>
                </c:pt>
                <c:pt idx="64">
                  <c:v>28.02</c:v>
                </c:pt>
                <c:pt idx="68">
                  <c:v>27.9</c:v>
                </c:pt>
              </c:numCache>
            </c:numRef>
          </c:yVal>
          <c:smooth val="0"/>
          <c:extLst>
            <c:ext xmlns:c16="http://schemas.microsoft.com/office/drawing/2014/chart" uri="{C3380CC4-5D6E-409C-BE32-E72D297353CC}">
              <c16:uniqueId val="{00000002-BFD1-2747-9725-4C1F35D35666}"/>
            </c:ext>
          </c:extLst>
        </c:ser>
        <c:dLbls>
          <c:showLegendKey val="0"/>
          <c:showVal val="0"/>
          <c:showCatName val="0"/>
          <c:showSerName val="0"/>
          <c:showPercent val="0"/>
          <c:showBubbleSize val="0"/>
        </c:dLbls>
        <c:axId val="1533042319"/>
        <c:axId val="1533461215"/>
      </c:scatterChart>
      <c:valAx>
        <c:axId val="1533042319"/>
        <c:scaling>
          <c:orientation val="minMax"/>
        </c:scaling>
        <c:delete val="1"/>
        <c:axPos val="b"/>
        <c:majorGridlines>
          <c:spPr>
            <a:ln w="9525" cap="flat" cmpd="sng" algn="ctr">
              <a:solidFill>
                <a:schemeClr val="tx1">
                  <a:lumMod val="15000"/>
                  <a:lumOff val="85000"/>
                </a:schemeClr>
              </a:solidFill>
              <a:round/>
            </a:ln>
            <a:effectLst/>
          </c:spPr>
        </c:majorGridlines>
        <c:majorTickMark val="none"/>
        <c:minorTickMark val="none"/>
        <c:tickLblPos val="nextTo"/>
        <c:crossAx val="1533461215"/>
        <c:crosses val="autoZero"/>
        <c:crossBetween val="midCat"/>
      </c:valAx>
      <c:valAx>
        <c:axId val="15334612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330423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Weight change over 9 weeks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trendline>
            <c:spPr>
              <a:ln w="19050" cap="rnd">
                <a:solidFill>
                  <a:schemeClr val="accent1"/>
                </a:solidFill>
                <a:prstDash val="sysDash"/>
              </a:ln>
              <a:effectLst/>
            </c:spPr>
            <c:trendlineType val="linear"/>
            <c:dispRSqr val="0"/>
            <c:dispEq val="0"/>
          </c:trendline>
          <c:yVal>
            <c:numRef>
              <c:f>DATA!$D$2:$D$73</c:f>
              <c:numCache>
                <c:formatCode>General</c:formatCode>
                <c:ptCount val="72"/>
                <c:pt idx="0">
                  <c:v>188.4</c:v>
                </c:pt>
                <c:pt idx="1">
                  <c:v>188.2</c:v>
                </c:pt>
                <c:pt idx="2">
                  <c:v>186.4</c:v>
                </c:pt>
                <c:pt idx="3">
                  <c:v>187</c:v>
                </c:pt>
                <c:pt idx="4">
                  <c:v>186.4</c:v>
                </c:pt>
                <c:pt idx="5">
                  <c:v>185.9</c:v>
                </c:pt>
                <c:pt idx="6">
                  <c:v>186.6</c:v>
                </c:pt>
                <c:pt idx="7">
                  <c:v>184.8</c:v>
                </c:pt>
                <c:pt idx="9">
                  <c:v>185.6</c:v>
                </c:pt>
                <c:pt idx="10">
                  <c:v>185.9</c:v>
                </c:pt>
                <c:pt idx="11">
                  <c:v>187.2</c:v>
                </c:pt>
                <c:pt idx="12">
                  <c:v>184.3</c:v>
                </c:pt>
                <c:pt idx="13">
                  <c:v>184.9</c:v>
                </c:pt>
                <c:pt idx="14">
                  <c:v>185.6</c:v>
                </c:pt>
                <c:pt idx="15">
                  <c:v>186.1</c:v>
                </c:pt>
                <c:pt idx="17">
                  <c:v>185.2</c:v>
                </c:pt>
                <c:pt idx="18">
                  <c:v>185.8</c:v>
                </c:pt>
                <c:pt idx="19">
                  <c:v>186.7</c:v>
                </c:pt>
                <c:pt idx="20">
                  <c:v>185.6</c:v>
                </c:pt>
                <c:pt idx="21">
                  <c:v>184.9</c:v>
                </c:pt>
                <c:pt idx="22">
                  <c:v>184.3</c:v>
                </c:pt>
                <c:pt idx="23">
                  <c:v>185.1</c:v>
                </c:pt>
                <c:pt idx="25" formatCode="0.00">
                  <c:v>185.42</c:v>
                </c:pt>
                <c:pt idx="26" formatCode="0.00">
                  <c:v>185.42</c:v>
                </c:pt>
                <c:pt idx="27" formatCode="0.00">
                  <c:v>185.42</c:v>
                </c:pt>
                <c:pt idx="28">
                  <c:v>188.6</c:v>
                </c:pt>
                <c:pt idx="29">
                  <c:v>188.2</c:v>
                </c:pt>
                <c:pt idx="30">
                  <c:v>187.4</c:v>
                </c:pt>
                <c:pt idx="31">
                  <c:v>187.2</c:v>
                </c:pt>
                <c:pt idx="33">
                  <c:v>187.8</c:v>
                </c:pt>
                <c:pt idx="34">
                  <c:v>186.6</c:v>
                </c:pt>
                <c:pt idx="35">
                  <c:v>186.4</c:v>
                </c:pt>
                <c:pt idx="36">
                  <c:v>186.9</c:v>
                </c:pt>
                <c:pt idx="37">
                  <c:v>186.1</c:v>
                </c:pt>
                <c:pt idx="38">
                  <c:v>185.9</c:v>
                </c:pt>
                <c:pt idx="39">
                  <c:v>184.3</c:v>
                </c:pt>
                <c:pt idx="41">
                  <c:v>184.8</c:v>
                </c:pt>
                <c:pt idx="42">
                  <c:v>184.6</c:v>
                </c:pt>
                <c:pt idx="43">
                  <c:v>184.2</c:v>
                </c:pt>
                <c:pt idx="44">
                  <c:v>186.3</c:v>
                </c:pt>
                <c:pt idx="45">
                  <c:v>185.7</c:v>
                </c:pt>
                <c:pt idx="46">
                  <c:v>184.9</c:v>
                </c:pt>
                <c:pt idx="47">
                  <c:v>184.2</c:v>
                </c:pt>
                <c:pt idx="49">
                  <c:v>185.1</c:v>
                </c:pt>
                <c:pt idx="50">
                  <c:v>185.3</c:v>
                </c:pt>
                <c:pt idx="51">
                  <c:v>184.5</c:v>
                </c:pt>
                <c:pt idx="52">
                  <c:v>185.4</c:v>
                </c:pt>
                <c:pt idx="53">
                  <c:v>185.2</c:v>
                </c:pt>
                <c:pt idx="54">
                  <c:v>184.8</c:v>
                </c:pt>
                <c:pt idx="55">
                  <c:v>184.5</c:v>
                </c:pt>
                <c:pt idx="57">
                  <c:v>184.3</c:v>
                </c:pt>
                <c:pt idx="58">
                  <c:v>184</c:v>
                </c:pt>
                <c:pt idx="59">
                  <c:v>184.9</c:v>
                </c:pt>
                <c:pt idx="60">
                  <c:v>184.3</c:v>
                </c:pt>
                <c:pt idx="61">
                  <c:v>183.9</c:v>
                </c:pt>
                <c:pt idx="62">
                  <c:v>184.7</c:v>
                </c:pt>
                <c:pt idx="63">
                  <c:v>184.5</c:v>
                </c:pt>
                <c:pt idx="65">
                  <c:v>183.9</c:v>
                </c:pt>
                <c:pt idx="66">
                  <c:v>184.1</c:v>
                </c:pt>
                <c:pt idx="67">
                  <c:v>184.3</c:v>
                </c:pt>
                <c:pt idx="68">
                  <c:v>183.9</c:v>
                </c:pt>
                <c:pt idx="69">
                  <c:v>184.2</c:v>
                </c:pt>
                <c:pt idx="70">
                  <c:v>183.6</c:v>
                </c:pt>
                <c:pt idx="71">
                  <c:v>183.2</c:v>
                </c:pt>
              </c:numCache>
            </c:numRef>
          </c:yVal>
          <c:smooth val="0"/>
          <c:extLst>
            <c:ext xmlns:c16="http://schemas.microsoft.com/office/drawing/2014/chart" uri="{C3380CC4-5D6E-409C-BE32-E72D297353CC}">
              <c16:uniqueId val="{00000001-485F-3845-AE51-315CF495621E}"/>
            </c:ext>
          </c:extLst>
        </c:ser>
        <c:dLbls>
          <c:showLegendKey val="0"/>
          <c:showVal val="0"/>
          <c:showCatName val="0"/>
          <c:showSerName val="0"/>
          <c:showPercent val="0"/>
          <c:showBubbleSize val="0"/>
        </c:dLbls>
        <c:axId val="587693471"/>
        <c:axId val="574353071"/>
      </c:scatterChart>
      <c:valAx>
        <c:axId val="587693471"/>
        <c:scaling>
          <c:orientation val="minMax"/>
        </c:scaling>
        <c:delete val="0"/>
        <c:axPos val="b"/>
        <c:majorGridlines>
          <c:spPr>
            <a:ln w="9525" cap="flat" cmpd="sng" algn="ctr">
              <a:solidFill>
                <a:schemeClr val="lt1">
                  <a:lumMod val="95000"/>
                  <a:alpha val="10000"/>
                </a:schemeClr>
              </a:solidFill>
              <a:round/>
            </a:ln>
            <a:effectLst/>
          </c:spPr>
        </c:majorGridlines>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74353071"/>
        <c:crosses val="autoZero"/>
        <c:crossBetween val="midCat"/>
      </c:valAx>
      <c:valAx>
        <c:axId val="57435307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58769347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Exponential Smoothing</a:t>
            </a:r>
          </a:p>
        </c:rich>
      </c:tx>
      <c:layout>
        <c:manualLayout>
          <c:xMode val="edge"/>
          <c:yMode val="edge"/>
          <c:x val="0.22665866368373666"/>
          <c:y val="2.1845110255883645E-2"/>
        </c:manualLayout>
      </c:layout>
      <c:overlay val="0"/>
    </c:title>
    <c:autoTitleDeleted val="0"/>
    <c:plotArea>
      <c:layout/>
      <c:lineChart>
        <c:grouping val="standard"/>
        <c:varyColors val="0"/>
        <c:ser>
          <c:idx val="0"/>
          <c:order val="0"/>
          <c:tx>
            <c:v>Actual</c:v>
          </c:tx>
          <c:val>
            <c:numRef>
              <c:f>'Time Series | Weight'!$E$3:$E$65</c:f>
              <c:numCache>
                <c:formatCode>General</c:formatCode>
                <c:ptCount val="63"/>
                <c:pt idx="0">
                  <c:v>188.2</c:v>
                </c:pt>
                <c:pt idx="1">
                  <c:v>186.4</c:v>
                </c:pt>
                <c:pt idx="2">
                  <c:v>187</c:v>
                </c:pt>
                <c:pt idx="3">
                  <c:v>186.4</c:v>
                </c:pt>
                <c:pt idx="4">
                  <c:v>185.9</c:v>
                </c:pt>
                <c:pt idx="5">
                  <c:v>186.6</c:v>
                </c:pt>
                <c:pt idx="6">
                  <c:v>184.8</c:v>
                </c:pt>
                <c:pt idx="7">
                  <c:v>185.6</c:v>
                </c:pt>
                <c:pt idx="8">
                  <c:v>185.9</c:v>
                </c:pt>
                <c:pt idx="9">
                  <c:v>187.2</c:v>
                </c:pt>
                <c:pt idx="10">
                  <c:v>184.3</c:v>
                </c:pt>
                <c:pt idx="11">
                  <c:v>184.9</c:v>
                </c:pt>
                <c:pt idx="12">
                  <c:v>185.6</c:v>
                </c:pt>
                <c:pt idx="13">
                  <c:v>186.1</c:v>
                </c:pt>
                <c:pt idx="14">
                  <c:v>185.2</c:v>
                </c:pt>
                <c:pt idx="15">
                  <c:v>185.8</c:v>
                </c:pt>
                <c:pt idx="16">
                  <c:v>186.7</c:v>
                </c:pt>
                <c:pt idx="17">
                  <c:v>185.6</c:v>
                </c:pt>
                <c:pt idx="18">
                  <c:v>184.9</c:v>
                </c:pt>
                <c:pt idx="19">
                  <c:v>184.3</c:v>
                </c:pt>
                <c:pt idx="20">
                  <c:v>185.1</c:v>
                </c:pt>
                <c:pt idx="21" formatCode="0.00">
                  <c:v>185.42</c:v>
                </c:pt>
                <c:pt idx="22" formatCode="0.00">
                  <c:v>185.42</c:v>
                </c:pt>
                <c:pt idx="23" formatCode="0.00">
                  <c:v>185.42</c:v>
                </c:pt>
                <c:pt idx="24">
                  <c:v>188.6</c:v>
                </c:pt>
                <c:pt idx="25">
                  <c:v>188.2</c:v>
                </c:pt>
                <c:pt idx="26">
                  <c:v>187.4</c:v>
                </c:pt>
                <c:pt idx="27">
                  <c:v>187.2</c:v>
                </c:pt>
                <c:pt idx="28">
                  <c:v>187.8</c:v>
                </c:pt>
                <c:pt idx="29">
                  <c:v>186.6</c:v>
                </c:pt>
                <c:pt idx="30">
                  <c:v>186.4</c:v>
                </c:pt>
                <c:pt idx="31">
                  <c:v>186.9</c:v>
                </c:pt>
                <c:pt idx="32">
                  <c:v>186.1</c:v>
                </c:pt>
                <c:pt idx="33">
                  <c:v>185.9</c:v>
                </c:pt>
                <c:pt idx="34">
                  <c:v>184.3</c:v>
                </c:pt>
                <c:pt idx="35">
                  <c:v>184.8</c:v>
                </c:pt>
                <c:pt idx="36">
                  <c:v>184.6</c:v>
                </c:pt>
                <c:pt idx="37">
                  <c:v>184.2</c:v>
                </c:pt>
                <c:pt idx="38">
                  <c:v>186.3</c:v>
                </c:pt>
                <c:pt idx="39">
                  <c:v>185.7</c:v>
                </c:pt>
                <c:pt idx="40">
                  <c:v>184.9</c:v>
                </c:pt>
                <c:pt idx="41">
                  <c:v>184.2</c:v>
                </c:pt>
                <c:pt idx="42">
                  <c:v>185.1</c:v>
                </c:pt>
                <c:pt idx="43">
                  <c:v>185.3</c:v>
                </c:pt>
                <c:pt idx="44">
                  <c:v>184.5</c:v>
                </c:pt>
                <c:pt idx="45">
                  <c:v>185.4</c:v>
                </c:pt>
                <c:pt idx="46">
                  <c:v>185.2</c:v>
                </c:pt>
                <c:pt idx="47">
                  <c:v>184.8</c:v>
                </c:pt>
                <c:pt idx="48">
                  <c:v>184.5</c:v>
                </c:pt>
                <c:pt idx="49">
                  <c:v>184.3</c:v>
                </c:pt>
                <c:pt idx="50">
                  <c:v>184</c:v>
                </c:pt>
                <c:pt idx="51">
                  <c:v>184.9</c:v>
                </c:pt>
                <c:pt idx="52">
                  <c:v>184.3</c:v>
                </c:pt>
                <c:pt idx="53">
                  <c:v>183.9</c:v>
                </c:pt>
                <c:pt idx="54">
                  <c:v>184.7</c:v>
                </c:pt>
                <c:pt idx="55">
                  <c:v>184.5</c:v>
                </c:pt>
                <c:pt idx="56">
                  <c:v>183.9</c:v>
                </c:pt>
                <c:pt idx="57">
                  <c:v>184.1</c:v>
                </c:pt>
                <c:pt idx="58">
                  <c:v>184.3</c:v>
                </c:pt>
                <c:pt idx="59">
                  <c:v>183.9</c:v>
                </c:pt>
                <c:pt idx="60">
                  <c:v>184.2</c:v>
                </c:pt>
                <c:pt idx="61">
                  <c:v>183.6</c:v>
                </c:pt>
                <c:pt idx="62">
                  <c:v>183.2</c:v>
                </c:pt>
              </c:numCache>
            </c:numRef>
          </c:val>
          <c:smooth val="0"/>
          <c:extLst>
            <c:ext xmlns:c16="http://schemas.microsoft.com/office/drawing/2014/chart" uri="{C3380CC4-5D6E-409C-BE32-E72D297353CC}">
              <c16:uniqueId val="{00000000-A8A9-914A-A727-470906C1A1ED}"/>
            </c:ext>
          </c:extLst>
        </c:ser>
        <c:ser>
          <c:idx val="1"/>
          <c:order val="1"/>
          <c:tx>
            <c:v>Forecast</c:v>
          </c:tx>
          <c:val>
            <c:numRef>
              <c:f>'Time Series | Weight'!$K$3:$K$65</c:f>
              <c:numCache>
                <c:formatCode>0.00</c:formatCode>
                <c:ptCount val="63"/>
                <c:pt idx="0" formatCode="General">
                  <c:v>#N/A</c:v>
                </c:pt>
                <c:pt idx="1">
                  <c:v>188.2</c:v>
                </c:pt>
                <c:pt idx="2">
                  <c:v>186.76</c:v>
                </c:pt>
                <c:pt idx="3">
                  <c:v>186.952</c:v>
                </c:pt>
                <c:pt idx="4">
                  <c:v>186.5104</c:v>
                </c:pt>
                <c:pt idx="5">
                  <c:v>186.02208000000002</c:v>
                </c:pt>
                <c:pt idx="6">
                  <c:v>186.48441600000001</c:v>
                </c:pt>
                <c:pt idx="7">
                  <c:v>185.1368832</c:v>
                </c:pt>
                <c:pt idx="8">
                  <c:v>185.50737663999999</c:v>
                </c:pt>
                <c:pt idx="9">
                  <c:v>185.82147532799999</c:v>
                </c:pt>
                <c:pt idx="10">
                  <c:v>186.92429506560001</c:v>
                </c:pt>
                <c:pt idx="11">
                  <c:v>184.82485901312003</c:v>
                </c:pt>
                <c:pt idx="12">
                  <c:v>184.88497180262402</c:v>
                </c:pt>
                <c:pt idx="13">
                  <c:v>185.45699436052479</c:v>
                </c:pt>
                <c:pt idx="14">
                  <c:v>185.97139887210494</c:v>
                </c:pt>
                <c:pt idx="15">
                  <c:v>185.354279774421</c:v>
                </c:pt>
                <c:pt idx="16">
                  <c:v>185.71085595488421</c:v>
                </c:pt>
                <c:pt idx="17">
                  <c:v>186.50217119097684</c:v>
                </c:pt>
                <c:pt idx="18">
                  <c:v>185.78043423819537</c:v>
                </c:pt>
                <c:pt idx="19">
                  <c:v>185.07608684763909</c:v>
                </c:pt>
                <c:pt idx="20">
                  <c:v>184.45521736952784</c:v>
                </c:pt>
                <c:pt idx="21">
                  <c:v>184.97104347390558</c:v>
                </c:pt>
                <c:pt idx="22">
                  <c:v>185.33020869478111</c:v>
                </c:pt>
                <c:pt idx="23">
                  <c:v>185.4020417389562</c:v>
                </c:pt>
                <c:pt idx="24">
                  <c:v>185.41640834779122</c:v>
                </c:pt>
                <c:pt idx="25">
                  <c:v>187.96328166955823</c:v>
                </c:pt>
                <c:pt idx="26">
                  <c:v>188.15265633391164</c:v>
                </c:pt>
                <c:pt idx="27">
                  <c:v>187.55053126678234</c:v>
                </c:pt>
                <c:pt idx="28">
                  <c:v>187.27010625335646</c:v>
                </c:pt>
                <c:pt idx="29">
                  <c:v>187.69402125067131</c:v>
                </c:pt>
                <c:pt idx="30">
                  <c:v>186.81880425013426</c:v>
                </c:pt>
                <c:pt idx="31">
                  <c:v>186.48376085002687</c:v>
                </c:pt>
                <c:pt idx="32">
                  <c:v>186.81675217000537</c:v>
                </c:pt>
                <c:pt idx="33">
                  <c:v>186.24335043400106</c:v>
                </c:pt>
                <c:pt idx="34">
                  <c:v>185.96867008680022</c:v>
                </c:pt>
                <c:pt idx="35">
                  <c:v>184.63373401736007</c:v>
                </c:pt>
                <c:pt idx="36">
                  <c:v>184.76674680347202</c:v>
                </c:pt>
                <c:pt idx="37">
                  <c:v>184.63334936069441</c:v>
                </c:pt>
                <c:pt idx="38">
                  <c:v>184.28666987213887</c:v>
                </c:pt>
                <c:pt idx="39">
                  <c:v>185.8973339744278</c:v>
                </c:pt>
                <c:pt idx="40">
                  <c:v>185.73946679488557</c:v>
                </c:pt>
                <c:pt idx="41">
                  <c:v>185.06789335897713</c:v>
                </c:pt>
                <c:pt idx="42">
                  <c:v>184.37357867179543</c:v>
                </c:pt>
                <c:pt idx="43">
                  <c:v>184.9547157343591</c:v>
                </c:pt>
                <c:pt idx="44">
                  <c:v>185.23094314687182</c:v>
                </c:pt>
                <c:pt idx="45">
                  <c:v>184.64618862937436</c:v>
                </c:pt>
                <c:pt idx="46">
                  <c:v>185.24923772587491</c:v>
                </c:pt>
                <c:pt idx="47">
                  <c:v>185.20984754517497</c:v>
                </c:pt>
                <c:pt idx="48">
                  <c:v>184.881969509035</c:v>
                </c:pt>
                <c:pt idx="49">
                  <c:v>184.57639390180699</c:v>
                </c:pt>
                <c:pt idx="50">
                  <c:v>184.35527878036143</c:v>
                </c:pt>
                <c:pt idx="51">
                  <c:v>184.0710557560723</c:v>
                </c:pt>
                <c:pt idx="52">
                  <c:v>184.73421115121448</c:v>
                </c:pt>
                <c:pt idx="53">
                  <c:v>184.38684223024293</c:v>
                </c:pt>
                <c:pt idx="54">
                  <c:v>183.9973684460486</c:v>
                </c:pt>
                <c:pt idx="55">
                  <c:v>184.55947368920971</c:v>
                </c:pt>
                <c:pt idx="56">
                  <c:v>184.51189473784194</c:v>
                </c:pt>
                <c:pt idx="57">
                  <c:v>184.0223789475684</c:v>
                </c:pt>
                <c:pt idx="58">
                  <c:v>184.08447578951368</c:v>
                </c:pt>
                <c:pt idx="59">
                  <c:v>184.25689515790276</c:v>
                </c:pt>
                <c:pt idx="60">
                  <c:v>183.97137903158057</c:v>
                </c:pt>
                <c:pt idx="61">
                  <c:v>184.15427580631609</c:v>
                </c:pt>
                <c:pt idx="62">
                  <c:v>183.71085516126323</c:v>
                </c:pt>
              </c:numCache>
            </c:numRef>
          </c:val>
          <c:smooth val="0"/>
          <c:extLst>
            <c:ext xmlns:c16="http://schemas.microsoft.com/office/drawing/2014/chart" uri="{C3380CC4-5D6E-409C-BE32-E72D297353CC}">
              <c16:uniqueId val="{00000001-A8A9-914A-A727-470906C1A1ED}"/>
            </c:ext>
          </c:extLst>
        </c:ser>
        <c:dLbls>
          <c:showLegendKey val="0"/>
          <c:showVal val="0"/>
          <c:showCatName val="0"/>
          <c:showSerName val="0"/>
          <c:showPercent val="0"/>
          <c:showBubbleSize val="0"/>
        </c:dLbls>
        <c:marker val="1"/>
        <c:smooth val="0"/>
        <c:axId val="155727183"/>
        <c:axId val="155761983"/>
      </c:lineChart>
      <c:catAx>
        <c:axId val="155727183"/>
        <c:scaling>
          <c:orientation val="minMax"/>
        </c:scaling>
        <c:delete val="0"/>
        <c:axPos val="b"/>
        <c:title>
          <c:tx>
            <c:rich>
              <a:bodyPr/>
              <a:lstStyle/>
              <a:p>
                <a:pPr>
                  <a:defRPr/>
                </a:pPr>
                <a:r>
                  <a:rPr lang="en-US"/>
                  <a:t>Data Point</a:t>
                </a:r>
              </a:p>
            </c:rich>
          </c:tx>
          <c:overlay val="0"/>
        </c:title>
        <c:majorTickMark val="out"/>
        <c:minorTickMark val="none"/>
        <c:tickLblPos val="nextTo"/>
        <c:crossAx val="155761983"/>
        <c:crosses val="autoZero"/>
        <c:auto val="1"/>
        <c:lblAlgn val="ctr"/>
        <c:lblOffset val="100"/>
        <c:noMultiLvlLbl val="0"/>
      </c:catAx>
      <c:valAx>
        <c:axId val="155761983"/>
        <c:scaling>
          <c:orientation val="minMax"/>
        </c:scaling>
        <c:delete val="0"/>
        <c:axPos val="l"/>
        <c:title>
          <c:tx>
            <c:rich>
              <a:bodyPr/>
              <a:lstStyle/>
              <a:p>
                <a:pPr>
                  <a:defRPr/>
                </a:pPr>
                <a:r>
                  <a:rPr lang="en-US"/>
                  <a:t>Value</a:t>
                </a:r>
              </a:p>
            </c:rich>
          </c:tx>
          <c:overlay val="0"/>
        </c:title>
        <c:numFmt formatCode="General" sourceLinked="1"/>
        <c:majorTickMark val="out"/>
        <c:minorTickMark val="none"/>
        <c:tickLblPos val="nextTo"/>
        <c:crossAx val="155727183"/>
        <c:crosses val="autoZero"/>
        <c:crossBetween val="midCat"/>
      </c:valAx>
    </c:plotArea>
    <c:legend>
      <c:legendPos val="r"/>
      <c:overlay val="0"/>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'Before and After'!$C$23:$I$23</cx:f>
        <cx:lvl ptCount="7" formatCode="General">
          <cx:pt idx="0">38.75</cx:pt>
          <cx:pt idx="1">75.5</cx:pt>
          <cx:pt idx="2">106</cx:pt>
          <cx:pt idx="3">83.75</cx:pt>
          <cx:pt idx="4">22.5</cx:pt>
          <cx:pt idx="5">66.5</cx:pt>
          <cx:pt idx="6">12.5</cx:pt>
        </cx:lvl>
      </cx:numDim>
    </cx:data>
    <cx:data id="1">
      <cx:numDim type="val">
        <cx:f>'Before and After'!$C$24:$I$24</cx:f>
        <cx:lvl ptCount="7" formatCode="General">
          <cx:pt idx="0">42.600000000000001</cx:pt>
          <cx:pt idx="1">89.799999999999997</cx:pt>
          <cx:pt idx="2">110.8</cx:pt>
          <cx:pt idx="3">91</cx:pt>
          <cx:pt idx="4">29.800000000000001</cx:pt>
          <cx:pt idx="5">73.599999999999994</cx:pt>
          <cx:pt idx="6">16.800000000000001</cx:pt>
        </cx:lvl>
      </cx:numDim>
    </cx:data>
  </cx:chartData>
  <cx:chart>
    <cx:title pos="t" align="ctr" overlay="0">
      <cx:tx>
        <cx:txData>
          <cx:v>Average weights lifted in tests</cx:v>
        </cx:txData>
      </cx:tx>
      <cx:txPr>
        <a:bodyPr spcFirstLastPara="1" vertOverflow="ellipsis" horzOverflow="overflow" wrap="square" lIns="0" tIns="0" rIns="0" bIns="0" anchor="ctr" anchorCtr="1"/>
        <a:lstStyle/>
        <a:p>
          <a:pPr algn="ctr" rtl="0">
            <a:defRPr/>
          </a:pPr>
          <a:r>
            <a:rPr lang="en-US" sz="1100" b="0" i="0" u="none" strike="noStrike" baseline="0" dirty="0">
              <a:solidFill>
                <a:sysClr val="windowText" lastClr="000000">
                  <a:lumMod val="65000"/>
                  <a:lumOff val="35000"/>
                </a:sysClr>
              </a:solidFill>
              <a:latin typeface="Calibri" panose="020F0502020204030204"/>
            </a:rPr>
            <a:t>Average weights lifted in tests</a:t>
          </a:r>
        </a:p>
      </cx:txPr>
    </cx:title>
    <cx:plotArea>
      <cx:plotAreaRegion>
        <cx:series layoutId="boxWhisker" uniqueId="{D5C7A46B-0015-834F-9EF7-3EF65945AA78}">
          <cx:tx>
            <cx:txData>
              <cx:f/>
              <cx:v>Before (wk 1-4)</cx:v>
            </cx:txData>
          </cx:tx>
          <cx:dataId val="0"/>
          <cx:layoutPr>
            <cx:visibility meanLine="0" meanMarker="1" nonoutliers="0" outliers="1"/>
            <cx:statistics quartileMethod="exclusive"/>
          </cx:layoutPr>
        </cx:series>
        <cx:series layoutId="boxWhisker" uniqueId="{D40EEEAB-72EB-BE42-A1D4-15736F631F64}">
          <cx:tx>
            <cx:txData>
              <cx:f/>
              <cx:v>After (wk 5-9)</cx:v>
            </cx:txData>
          </cx:tx>
          <cx:dataId val="1"/>
          <cx:layoutPr>
            <cx:visibility meanLine="0" meanMarker="1" nonoutliers="0" outliers="1"/>
            <cx:statistics quartileMethod="exclusive"/>
          </cx:layoutPr>
        </cx:series>
      </cx:plotAreaRegion>
      <cx:axis id="0">
        <cx:catScaling gapWidth="1.5"/>
        <cx:tickLabels/>
      </cx:axis>
      <cx:axis id="1">
        <cx:valScaling/>
        <cx:majorGridlines/>
        <cx:tickLabels/>
      </cx:axis>
    </cx:plotArea>
    <cx:legend pos="b" align="ctr" overlay="0">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75000"/>
                <a:lumOff val="25000"/>
              </a:sysClr>
            </a:solidFill>
            <a:latin typeface="Calibri" panose="020F0502020204030204"/>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'Before and After'!$C$23:$I$23</cx:f>
        <cx:lvl ptCount="7" formatCode="General">
          <cx:pt idx="0">38.75</cx:pt>
          <cx:pt idx="1">75.5</cx:pt>
          <cx:pt idx="2">106</cx:pt>
          <cx:pt idx="3">83.75</cx:pt>
          <cx:pt idx="4">22.5</cx:pt>
          <cx:pt idx="5">66.5</cx:pt>
          <cx:pt idx="6">12.5</cx:pt>
        </cx:lvl>
      </cx:numDim>
    </cx:data>
    <cx:data id="1">
      <cx:numDim type="val">
        <cx:f>'Before and After'!$C$24:$I$24</cx:f>
        <cx:lvl ptCount="7" formatCode="General">
          <cx:pt idx="0">42.600000000000001</cx:pt>
          <cx:pt idx="1">89.799999999999997</cx:pt>
          <cx:pt idx="2">110.8</cx:pt>
          <cx:pt idx="3">91</cx:pt>
          <cx:pt idx="4">29.800000000000001</cx:pt>
          <cx:pt idx="5">73.599999999999994</cx:pt>
          <cx:pt idx="6">16.800000000000001</cx:pt>
        </cx:lvl>
      </cx:numDim>
    </cx:data>
  </cx:chartData>
  <cx:chart>
    <cx:title pos="t" align="ctr" overlay="0">
      <cx:tx>
        <cx:txData>
          <cx:v>Average weights lifted in tests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Average weights lifted in tests</a:t>
          </a:r>
        </a:p>
      </cx:txPr>
    </cx:title>
    <cx:plotArea>
      <cx:plotAreaRegion>
        <cx:series layoutId="boxWhisker" uniqueId="{D5C7A46B-0015-834F-9EF7-3EF65945AA78}">
          <cx:tx>
            <cx:txData>
              <cx:v>Before (wk 1-4)</cx:v>
            </cx:txData>
          </cx:tx>
          <cx:dataLabels pos="t">
            <cx:visibility seriesName="0" categoryName="0" value="1"/>
            <cx:separator>, </cx:separator>
          </cx:dataLabels>
          <cx:dataId val="0"/>
          <cx:layoutPr>
            <cx:visibility meanLine="0" meanMarker="1" nonoutliers="0" outliers="1"/>
            <cx:statistics quartileMethod="exclusive"/>
          </cx:layoutPr>
        </cx:series>
        <cx:series layoutId="boxWhisker" uniqueId="{D40EEEAB-72EB-BE42-A1D4-15736F631F64}">
          <cx:tx>
            <cx:txData>
              <cx:v>After (wk 5-9)</cx:v>
            </cx:txData>
          </cx:tx>
          <cx:dataLabels pos="t">
            <cx:visibility seriesName="0" categoryName="0" value="1"/>
            <cx:separator>, </cx:separator>
          </cx:dataLabels>
          <cx:dataId val="1"/>
          <cx:layoutPr>
            <cx:visibility meanLine="0" meanMarker="1" nonoutliers="0" outliers="1"/>
            <cx:statistics quartileMethod="exclusive"/>
          </cx:layoutPr>
        </cx:series>
      </cx:plotAreaRegion>
      <cx:axis id="0">
        <cx:catScaling gapWidth="1.5"/>
        <cx:tickLabels/>
      </cx:axis>
      <cx:axis id="1">
        <cx:valScaling/>
        <cx:majorGridlines/>
        <cx:tickLabels/>
      </cx:axis>
    </cx:plotArea>
    <cx:legend pos="b" align="ctr" overlay="0">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75000"/>
                <a:lumOff val="2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202D4-D58C-5040-83D5-62AF6BA234B1}" type="datetimeFigureOut">
              <a:rPr lang="en-US" smtClean="0"/>
              <a:t>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872DE-4569-E649-A82B-31F311FFA418}" type="slidenum">
              <a:rPr lang="en-US" smtClean="0"/>
              <a:t>‹#›</a:t>
            </a:fld>
            <a:endParaRPr lang="en-US"/>
          </a:p>
        </p:txBody>
      </p:sp>
    </p:spTree>
    <p:extLst>
      <p:ext uri="{BB962C8B-B14F-4D97-AF65-F5344CB8AC3E}">
        <p14:creationId xmlns:p14="http://schemas.microsoft.com/office/powerpoint/2010/main" val="248055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3A27E2F-2C1A-B1CA-8B55-E037BEBC9E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FD247ED6-0FB4-074E-B7F3-1ACCF6E39BCB}" type="slidenum">
              <a:rPr lang="en-US" altLang="en-US" sz="1200"/>
              <a:pPr/>
              <a:t>2</a:t>
            </a:fld>
            <a:endParaRPr lang="en-US" altLang="en-US" sz="1200"/>
          </a:p>
        </p:txBody>
      </p:sp>
      <p:sp>
        <p:nvSpPr>
          <p:cNvPr id="5123" name="Rectangle 2">
            <a:extLst>
              <a:ext uri="{FF2B5EF4-FFF2-40B4-BE49-F238E27FC236}">
                <a16:creationId xmlns:a16="http://schemas.microsoft.com/office/drawing/2014/main" id="{11A343A3-9522-61FE-1BD6-ED3C7751749D}"/>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5124" name="Rectangle 3">
            <a:extLst>
              <a:ext uri="{FF2B5EF4-FFF2-40B4-BE49-F238E27FC236}">
                <a16:creationId xmlns:a16="http://schemas.microsoft.com/office/drawing/2014/main" id="{3DA2EF63-79A1-2998-BAA9-2EE4C2889669}"/>
              </a:ext>
            </a:extLst>
          </p:cNvPr>
          <p:cNvSpPr>
            <a:spLocks noGrp="1" noRot="1" noChangeAspect="1" noChangeArrowheads="1" noTextEdit="1"/>
          </p:cNvSpPr>
          <p:nvPr>
            <p:ph type="sldImg"/>
          </p:nvPr>
        </p:nvSpPr>
        <p:spPr>
          <a:xfrm>
            <a:off x="438150" y="709613"/>
            <a:ext cx="6138863" cy="3454400"/>
          </a:xfrm>
          <a:ln w="12700" cap="flat">
            <a:solidFill>
              <a:schemeClr val="tx1"/>
            </a:solid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12/9/22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310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12/9/22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05315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12/9/22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541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609600"/>
            <a:ext cx="10363200" cy="1143000"/>
          </a:xfrm>
        </p:spPr>
        <p:txBody>
          <a:bodyPr/>
          <a:lstStyle/>
          <a:p>
            <a:r>
              <a:rPr lang="en-US"/>
              <a:t>Click to edit Master title style</a:t>
            </a:r>
          </a:p>
        </p:txBody>
      </p:sp>
      <p:sp>
        <p:nvSpPr>
          <p:cNvPr id="3" name="Content Placeholder 2"/>
          <p:cNvSpPr>
            <a:spLocks noGrp="1"/>
          </p:cNvSpPr>
          <p:nvPr>
            <p:ph sz="quarter" idx="1"/>
          </p:nvPr>
        </p:nvSpPr>
        <p:spPr>
          <a:xfrm>
            <a:off x="9144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9144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41148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677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12/9/22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70472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12/9/22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01220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12/9/22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38273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12/9/22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6221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12/9/22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4385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12/9/22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0773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12/9/22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76860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12/9/22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68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12/9/22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87367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4/relationships/chartEx" Target="../charts/chartEx2.xml"/><Relationship Id="rId1" Type="http://schemas.openxmlformats.org/officeDocument/2006/relationships/slideLayout" Target="../slideLayouts/slideLayout7.xml"/><Relationship Id="rId5" Type="http://schemas.openxmlformats.org/officeDocument/2006/relationships/chart" Target="../charts/chart8.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jpg"/><Relationship Id="rId13" Type="http://schemas.openxmlformats.org/officeDocument/2006/relationships/image" Target="../media/image7.png"/><Relationship Id="rId3" Type="http://schemas.openxmlformats.org/officeDocument/2006/relationships/chart" Target="../charts/chart1.xml"/><Relationship Id="rId7" Type="http://schemas.openxmlformats.org/officeDocument/2006/relationships/image" Target="../media/image2.jpg"/><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11" Type="http://schemas.openxmlformats.org/officeDocument/2006/relationships/image" Target="../media/image5.png"/><Relationship Id="rId5" Type="http://schemas.microsoft.com/office/2014/relationships/chartEx" Target="../charts/chartEx1.xml"/><Relationship Id="rId10" Type="http://schemas.openxmlformats.org/officeDocument/2006/relationships/image" Target="../media/image4.png"/><Relationship Id="rId4" Type="http://schemas.openxmlformats.org/officeDocument/2006/relationships/chart" Target="../charts/chart2.xml"/><Relationship Id="rId9" Type="http://schemas.openxmlformats.org/officeDocument/2006/relationships/chart" Target="../charts/chart3.xml"/></Relationships>
</file>

<file path=ppt/slides/_rels/slide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Vector background of vibrant colors splashing">
            <a:extLst>
              <a:ext uri="{FF2B5EF4-FFF2-40B4-BE49-F238E27FC236}">
                <a16:creationId xmlns:a16="http://schemas.microsoft.com/office/drawing/2014/main" id="{0414D88B-164D-5CB0-4CC5-5F96307A3ABD}"/>
              </a:ext>
            </a:extLst>
          </p:cNvPr>
          <p:cNvPicPr>
            <a:picLocks noChangeAspect="1"/>
          </p:cNvPicPr>
          <p:nvPr/>
        </p:nvPicPr>
        <p:blipFill rotWithShape="1">
          <a:blip r:embed="rId2">
            <a:alphaModFix amt="40000"/>
          </a:blip>
          <a:srcRect t="17279"/>
          <a:stretch/>
        </p:blipFill>
        <p:spPr>
          <a:xfrm>
            <a:off x="-2" y="-4"/>
            <a:ext cx="12192001" cy="6858001"/>
          </a:xfrm>
          <a:prstGeom prst="rect">
            <a:avLst/>
          </a:prstGeom>
        </p:spPr>
      </p:pic>
      <p:sp>
        <p:nvSpPr>
          <p:cNvPr id="2" name="Title 1">
            <a:extLst>
              <a:ext uri="{FF2B5EF4-FFF2-40B4-BE49-F238E27FC236}">
                <a16:creationId xmlns:a16="http://schemas.microsoft.com/office/drawing/2014/main" id="{F0E6202B-E859-F6D1-BFF2-04C743880921}"/>
              </a:ext>
            </a:extLst>
          </p:cNvPr>
          <p:cNvSpPr>
            <a:spLocks noGrp="1"/>
          </p:cNvSpPr>
          <p:nvPr>
            <p:ph type="ctrTitle"/>
          </p:nvPr>
        </p:nvSpPr>
        <p:spPr>
          <a:xfrm>
            <a:off x="517870" y="978408"/>
            <a:ext cx="5021182" cy="2334248"/>
          </a:xfrm>
        </p:spPr>
        <p:txBody>
          <a:bodyPr anchor="t">
            <a:normAutofit fontScale="90000"/>
          </a:bodyPr>
          <a:lstStyle/>
          <a:p>
            <a:r>
              <a:rPr lang="en-US" dirty="0">
                <a:solidFill>
                  <a:srgbClr val="FFFFFF"/>
                </a:solidFill>
              </a:rPr>
              <a:t>Fitness Improvement Process</a:t>
            </a:r>
          </a:p>
        </p:txBody>
      </p:sp>
      <p:sp>
        <p:nvSpPr>
          <p:cNvPr id="3" name="Subtitle 2">
            <a:extLst>
              <a:ext uri="{FF2B5EF4-FFF2-40B4-BE49-F238E27FC236}">
                <a16:creationId xmlns:a16="http://schemas.microsoft.com/office/drawing/2014/main" id="{AC8B31A8-7858-2867-8EA5-C47AF68057B4}"/>
              </a:ext>
            </a:extLst>
          </p:cNvPr>
          <p:cNvSpPr>
            <a:spLocks noGrp="1"/>
          </p:cNvSpPr>
          <p:nvPr>
            <p:ph type="subTitle" idx="1"/>
          </p:nvPr>
        </p:nvSpPr>
        <p:spPr>
          <a:xfrm>
            <a:off x="6652366" y="4017818"/>
            <a:ext cx="5040785" cy="1828799"/>
          </a:xfrm>
        </p:spPr>
        <p:txBody>
          <a:bodyPr anchor="b">
            <a:normAutofit/>
          </a:bodyPr>
          <a:lstStyle/>
          <a:p>
            <a:r>
              <a:rPr lang="en-US" dirty="0">
                <a:solidFill>
                  <a:srgbClr val="FFFFFF"/>
                </a:solidFill>
              </a:rPr>
              <a:t>Avery Hutchinson | MBC 638 | Fall 2022</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019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DC642-1B36-A3E6-1C1B-467881033A72}"/>
              </a:ext>
            </a:extLst>
          </p:cNvPr>
          <p:cNvSpPr txBox="1"/>
          <p:nvPr/>
        </p:nvSpPr>
        <p:spPr>
          <a:xfrm>
            <a:off x="1202633" y="0"/>
            <a:ext cx="1943338" cy="584775"/>
          </a:xfrm>
          <a:prstGeom prst="rect">
            <a:avLst/>
          </a:prstGeom>
          <a:noFill/>
        </p:spPr>
        <p:txBody>
          <a:bodyPr wrap="square" rtlCol="0">
            <a:spAutoFit/>
          </a:bodyPr>
          <a:lstStyle/>
          <a:p>
            <a:r>
              <a:rPr lang="en-US" altLang="es-MX" sz="3200" b="1" dirty="0">
                <a:solidFill>
                  <a:schemeClr val="accent4">
                    <a:lumMod val="75000"/>
                  </a:schemeClr>
                </a:solidFill>
                <a:latin typeface="Calibri" panose="020F0502020204030204" pitchFamily="34" charset="0"/>
                <a:cs typeface="Calibri" panose="020F0502020204030204" pitchFamily="34" charset="0"/>
              </a:rPr>
              <a:t>ANALYZE</a:t>
            </a:r>
            <a:endParaRPr lang="en-US" sz="32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7068AE1-31B8-D98F-A347-573B59A301B2}"/>
              </a:ext>
            </a:extLst>
          </p:cNvPr>
          <p:cNvSpPr txBox="1"/>
          <p:nvPr/>
        </p:nvSpPr>
        <p:spPr>
          <a:xfrm>
            <a:off x="8324162" y="4932100"/>
            <a:ext cx="2619147" cy="646331"/>
          </a:xfrm>
          <a:prstGeom prst="rect">
            <a:avLst/>
          </a:prstGeom>
          <a:noFill/>
        </p:spPr>
        <p:txBody>
          <a:bodyPr wrap="square" rtlCol="0">
            <a:spAutoFit/>
          </a:bodyPr>
          <a:lstStyle/>
          <a:p>
            <a:r>
              <a:rPr lang="en-US" dirty="0"/>
              <a:t>Confidence Intervals:  with alpha level .05</a:t>
            </a:r>
          </a:p>
        </p:txBody>
      </p:sp>
      <p:graphicFrame>
        <p:nvGraphicFramePr>
          <p:cNvPr id="9" name="Table 10">
            <a:extLst>
              <a:ext uri="{FF2B5EF4-FFF2-40B4-BE49-F238E27FC236}">
                <a16:creationId xmlns:a16="http://schemas.microsoft.com/office/drawing/2014/main" id="{3FE7FB0A-4286-AD21-2016-4C496775916B}"/>
              </a:ext>
            </a:extLst>
          </p:cNvPr>
          <p:cNvGraphicFramePr>
            <a:graphicFrameLocks noGrp="1"/>
          </p:cNvGraphicFramePr>
          <p:nvPr>
            <p:extLst>
              <p:ext uri="{D42A27DB-BD31-4B8C-83A1-F6EECF244321}">
                <p14:modId xmlns:p14="http://schemas.microsoft.com/office/powerpoint/2010/main" val="3101573602"/>
              </p:ext>
            </p:extLst>
          </p:nvPr>
        </p:nvGraphicFramePr>
        <p:xfrm>
          <a:off x="2793076" y="615141"/>
          <a:ext cx="9398922" cy="3607723"/>
        </p:xfrm>
        <a:graphic>
          <a:graphicData uri="http://schemas.openxmlformats.org/drawingml/2006/table">
            <a:tbl>
              <a:tblPr firstRow="1" bandRow="1">
                <a:tableStyleId>{F5AB1C69-6EDB-4FF4-983F-18BD219EF322}</a:tableStyleId>
              </a:tblPr>
              <a:tblGrid>
                <a:gridCol w="1121567">
                  <a:extLst>
                    <a:ext uri="{9D8B030D-6E8A-4147-A177-3AD203B41FA5}">
                      <a16:colId xmlns:a16="http://schemas.microsoft.com/office/drawing/2014/main" val="1104309320"/>
                    </a:ext>
                  </a:extLst>
                </a:gridCol>
                <a:gridCol w="714667">
                  <a:extLst>
                    <a:ext uri="{9D8B030D-6E8A-4147-A177-3AD203B41FA5}">
                      <a16:colId xmlns:a16="http://schemas.microsoft.com/office/drawing/2014/main" val="3262330768"/>
                    </a:ext>
                  </a:extLst>
                </a:gridCol>
                <a:gridCol w="794523">
                  <a:extLst>
                    <a:ext uri="{9D8B030D-6E8A-4147-A177-3AD203B41FA5}">
                      <a16:colId xmlns:a16="http://schemas.microsoft.com/office/drawing/2014/main" val="2265445948"/>
                    </a:ext>
                  </a:extLst>
                </a:gridCol>
                <a:gridCol w="865148">
                  <a:extLst>
                    <a:ext uri="{9D8B030D-6E8A-4147-A177-3AD203B41FA5}">
                      <a16:colId xmlns:a16="http://schemas.microsoft.com/office/drawing/2014/main" val="1753539562"/>
                    </a:ext>
                  </a:extLst>
                </a:gridCol>
                <a:gridCol w="829837">
                  <a:extLst>
                    <a:ext uri="{9D8B030D-6E8A-4147-A177-3AD203B41FA5}">
                      <a16:colId xmlns:a16="http://schemas.microsoft.com/office/drawing/2014/main" val="3721764238"/>
                    </a:ext>
                  </a:extLst>
                </a:gridCol>
                <a:gridCol w="744481">
                  <a:extLst>
                    <a:ext uri="{9D8B030D-6E8A-4147-A177-3AD203B41FA5}">
                      <a16:colId xmlns:a16="http://schemas.microsoft.com/office/drawing/2014/main" val="1567406028"/>
                    </a:ext>
                  </a:extLst>
                </a:gridCol>
                <a:gridCol w="844567">
                  <a:extLst>
                    <a:ext uri="{9D8B030D-6E8A-4147-A177-3AD203B41FA5}">
                      <a16:colId xmlns:a16="http://schemas.microsoft.com/office/drawing/2014/main" val="4034977627"/>
                    </a:ext>
                  </a:extLst>
                </a:gridCol>
                <a:gridCol w="882804">
                  <a:extLst>
                    <a:ext uri="{9D8B030D-6E8A-4147-A177-3AD203B41FA5}">
                      <a16:colId xmlns:a16="http://schemas.microsoft.com/office/drawing/2014/main" val="3257853592"/>
                    </a:ext>
                  </a:extLst>
                </a:gridCol>
                <a:gridCol w="901660">
                  <a:extLst>
                    <a:ext uri="{9D8B030D-6E8A-4147-A177-3AD203B41FA5}">
                      <a16:colId xmlns:a16="http://schemas.microsoft.com/office/drawing/2014/main" val="2659420378"/>
                    </a:ext>
                  </a:extLst>
                </a:gridCol>
                <a:gridCol w="828367">
                  <a:extLst>
                    <a:ext uri="{9D8B030D-6E8A-4147-A177-3AD203B41FA5}">
                      <a16:colId xmlns:a16="http://schemas.microsoft.com/office/drawing/2014/main" val="935556776"/>
                    </a:ext>
                  </a:extLst>
                </a:gridCol>
                <a:gridCol w="871301">
                  <a:extLst>
                    <a:ext uri="{9D8B030D-6E8A-4147-A177-3AD203B41FA5}">
                      <a16:colId xmlns:a16="http://schemas.microsoft.com/office/drawing/2014/main" val="97561771"/>
                    </a:ext>
                  </a:extLst>
                </a:gridCol>
              </a:tblGrid>
              <a:tr h="1053342">
                <a:tc>
                  <a:txBody>
                    <a:bodyPr/>
                    <a:lstStyle/>
                    <a:p>
                      <a:endParaRPr lang="en-US" sz="1200" b="0" dirty="0">
                        <a:latin typeface="Calibri" panose="020F0502020204030204" pitchFamily="34" charset="0"/>
                        <a:cs typeface="Calibri" panose="020F0502020204030204" pitchFamily="34" charset="0"/>
                      </a:endParaRPr>
                    </a:p>
                  </a:txBody>
                  <a:tcPr/>
                </a:tc>
                <a:tc>
                  <a:txBody>
                    <a:bodyPr/>
                    <a:lstStyle/>
                    <a:p>
                      <a:r>
                        <a:rPr lang="en-US" sz="1200" b="0" dirty="0">
                          <a:latin typeface="Calibri" panose="020F0502020204030204" pitchFamily="34" charset="0"/>
                          <a:cs typeface="Calibri" panose="020F0502020204030204" pitchFamily="34" charset="0"/>
                        </a:rPr>
                        <a:t>BMI</a:t>
                      </a:r>
                    </a:p>
                  </a:txBody>
                  <a:tcPr/>
                </a:tc>
                <a:tc>
                  <a:txBody>
                    <a:bodyPr/>
                    <a:lstStyle/>
                    <a:p>
                      <a:r>
                        <a:rPr lang="en-US" sz="1200" b="0" dirty="0">
                          <a:latin typeface="Calibri" panose="020F0502020204030204" pitchFamily="34" charset="0"/>
                          <a:cs typeface="Calibri" panose="020F0502020204030204" pitchFamily="34" charset="0"/>
                        </a:rPr>
                        <a:t>Weight</a:t>
                      </a:r>
                    </a:p>
                  </a:txBody>
                  <a:tcPr/>
                </a:tc>
                <a:tc>
                  <a:txBody>
                    <a:bodyPr/>
                    <a:lstStyle/>
                    <a:p>
                      <a:r>
                        <a:rPr lang="en-US" sz="1200" b="0" dirty="0">
                          <a:latin typeface="Calibri" panose="020F0502020204030204" pitchFamily="34" charset="0"/>
                          <a:cs typeface="Calibri" panose="020F0502020204030204" pitchFamily="34" charset="0"/>
                        </a:rPr>
                        <a:t>Pushups/Min</a:t>
                      </a:r>
                    </a:p>
                  </a:txBody>
                  <a:tcPr/>
                </a:tc>
                <a:tc>
                  <a:txBody>
                    <a:bodyPr/>
                    <a:lstStyle/>
                    <a:p>
                      <a:r>
                        <a:rPr lang="en-US" sz="1200" b="0" dirty="0">
                          <a:latin typeface="Calibri" panose="020F0502020204030204" pitchFamily="34" charset="0"/>
                          <a:cs typeface="Calibri" panose="020F0502020204030204" pitchFamily="34" charset="0"/>
                        </a:rPr>
                        <a:t>Crunches/Min</a:t>
                      </a:r>
                    </a:p>
                  </a:txBody>
                  <a:tcPr/>
                </a:tc>
                <a:tc>
                  <a:txBody>
                    <a:bodyPr/>
                    <a:lstStyle/>
                    <a:p>
                      <a:r>
                        <a:rPr lang="en-US" sz="1200" b="0" dirty="0">
                          <a:latin typeface="Calibri" panose="020F0502020204030204" pitchFamily="34" charset="0"/>
                          <a:cs typeface="Calibri" panose="020F0502020204030204" pitchFamily="34" charset="0"/>
                        </a:rPr>
                        <a:t>Pullups/Min</a:t>
                      </a:r>
                    </a:p>
                  </a:txBody>
                  <a:tcPr/>
                </a:tc>
                <a:tc>
                  <a:txBody>
                    <a:bodyPr/>
                    <a:lstStyle/>
                    <a:p>
                      <a:r>
                        <a:rPr lang="en-US" sz="1200" b="0" dirty="0">
                          <a:latin typeface="Calibri" panose="020F0502020204030204" pitchFamily="34" charset="0"/>
                          <a:cs typeface="Calibri" panose="020F0502020204030204" pitchFamily="34" charset="0"/>
                        </a:rPr>
                        <a:t>Mile time</a:t>
                      </a:r>
                    </a:p>
                  </a:txBody>
                  <a:tcPr/>
                </a:tc>
                <a:tc>
                  <a:txBody>
                    <a:bodyPr/>
                    <a:lstStyle/>
                    <a:p>
                      <a:r>
                        <a:rPr lang="en-US" sz="1200" b="0" dirty="0">
                          <a:latin typeface="Calibri" panose="020F0502020204030204" pitchFamily="34" charset="0"/>
                          <a:cs typeface="Calibri" panose="020F0502020204030204" pitchFamily="34" charset="0"/>
                        </a:rPr>
                        <a:t>Deadlift 1Rep Max</a:t>
                      </a:r>
                    </a:p>
                  </a:txBody>
                  <a:tcPr/>
                </a:tc>
                <a:tc>
                  <a:txBody>
                    <a:bodyPr/>
                    <a:lstStyle/>
                    <a:p>
                      <a:r>
                        <a:rPr lang="en-US" sz="1200" b="0" dirty="0">
                          <a:latin typeface="Calibri" panose="020F0502020204030204" pitchFamily="34" charset="0"/>
                          <a:cs typeface="Calibri" panose="020F0502020204030204" pitchFamily="34" charset="0"/>
                        </a:rPr>
                        <a:t>Front squat</a:t>
                      </a:r>
                    </a:p>
                    <a:p>
                      <a:r>
                        <a:rPr lang="en-US" sz="1200" b="0" dirty="0">
                          <a:latin typeface="Calibri" panose="020F0502020204030204" pitchFamily="34" charset="0"/>
                          <a:cs typeface="Calibri" panose="020F0502020204030204" pitchFamily="34" charset="0"/>
                        </a:rPr>
                        <a:t>1 Rep Max</a:t>
                      </a:r>
                    </a:p>
                  </a:txBody>
                  <a:tcPr/>
                </a:tc>
                <a:tc>
                  <a:txBody>
                    <a:bodyPr/>
                    <a:lstStyle/>
                    <a:p>
                      <a:r>
                        <a:rPr lang="en-US" sz="1200" b="0" dirty="0">
                          <a:latin typeface="Calibri" panose="020F0502020204030204" pitchFamily="34" charset="0"/>
                          <a:cs typeface="Calibri" panose="020F0502020204030204" pitchFamily="34" charset="0"/>
                        </a:rPr>
                        <a:t>Bench Press 1 Rep Max</a:t>
                      </a:r>
                    </a:p>
                  </a:txBody>
                  <a:tcPr/>
                </a:tc>
                <a:tc>
                  <a:txBody>
                    <a:bodyPr/>
                    <a:lstStyle/>
                    <a:p>
                      <a:r>
                        <a:rPr lang="en-US" sz="1200" b="0" dirty="0">
                          <a:latin typeface="Calibri" panose="020F0502020204030204" pitchFamily="34" charset="0"/>
                          <a:cs typeface="Calibri" panose="020F0502020204030204" pitchFamily="34" charset="0"/>
                        </a:rPr>
                        <a:t>DB O/P 1 Rep Max</a:t>
                      </a:r>
                    </a:p>
                  </a:txBody>
                  <a:tcPr/>
                </a:tc>
                <a:extLst>
                  <a:ext uri="{0D108BD9-81ED-4DB2-BD59-A6C34878D82A}">
                    <a16:rowId xmlns:a16="http://schemas.microsoft.com/office/drawing/2014/main" val="3191616730"/>
                  </a:ext>
                </a:extLst>
              </a:tr>
              <a:tr h="696649">
                <a:tc>
                  <a:txBody>
                    <a:bodyPr/>
                    <a:lstStyle/>
                    <a:p>
                      <a:r>
                        <a:rPr lang="en-US" sz="1200" dirty="0">
                          <a:latin typeface="Calibri" panose="020F0502020204030204" pitchFamily="34" charset="0"/>
                          <a:cs typeface="Calibri" panose="020F0502020204030204" pitchFamily="34" charset="0"/>
                        </a:rPr>
                        <a:t>Average</a:t>
                      </a:r>
                    </a:p>
                  </a:txBody>
                  <a:tcPr/>
                </a:tc>
                <a:tc>
                  <a:txBody>
                    <a:bodyPr/>
                    <a:lstStyle/>
                    <a:p>
                      <a:r>
                        <a:rPr lang="en-US" sz="1200" dirty="0">
                          <a:latin typeface="Calibri" panose="020F0502020204030204" pitchFamily="34" charset="0"/>
                          <a:cs typeface="Calibri" panose="020F0502020204030204" pitchFamily="34" charset="0"/>
                        </a:rPr>
                        <a:t>28.17</a:t>
                      </a:r>
                    </a:p>
                  </a:txBody>
                  <a:tcPr/>
                </a:tc>
                <a:tc>
                  <a:txBody>
                    <a:bodyPr/>
                    <a:lstStyle/>
                    <a:p>
                      <a:r>
                        <a:rPr lang="en-US" sz="1200" dirty="0">
                          <a:latin typeface="Calibri" panose="020F0502020204030204" pitchFamily="34" charset="0"/>
                          <a:cs typeface="Calibri" panose="020F0502020204030204" pitchFamily="34" charset="0"/>
                        </a:rPr>
                        <a:t>185.42</a:t>
                      </a:r>
                    </a:p>
                  </a:txBody>
                  <a:tcPr/>
                </a:tc>
                <a:tc>
                  <a:txBody>
                    <a:bodyPr/>
                    <a:lstStyle/>
                    <a:p>
                      <a:r>
                        <a:rPr lang="en-US" sz="1200" dirty="0">
                          <a:latin typeface="Calibri" panose="020F0502020204030204" pitchFamily="34" charset="0"/>
                          <a:cs typeface="Calibri" panose="020F0502020204030204" pitchFamily="34" charset="0"/>
                        </a:rPr>
                        <a:t>26.56</a:t>
                      </a:r>
                    </a:p>
                  </a:txBody>
                  <a:tcPr/>
                </a:tc>
                <a:tc>
                  <a:txBody>
                    <a:bodyPr/>
                    <a:lstStyle/>
                    <a:p>
                      <a:r>
                        <a:rPr lang="en-US" sz="1200" dirty="0">
                          <a:latin typeface="Calibri" panose="020F0502020204030204" pitchFamily="34" charset="0"/>
                          <a:cs typeface="Calibri" panose="020F0502020204030204" pitchFamily="34" charset="0"/>
                        </a:rPr>
                        <a:t>70.44</a:t>
                      </a:r>
                    </a:p>
                  </a:txBody>
                  <a:tcPr/>
                </a:tc>
                <a:tc>
                  <a:txBody>
                    <a:bodyPr/>
                    <a:lstStyle/>
                    <a:p>
                      <a:r>
                        <a:rPr lang="en-US" sz="1200" dirty="0">
                          <a:latin typeface="Calibri" panose="020F0502020204030204" pitchFamily="34" charset="0"/>
                          <a:cs typeface="Calibri" panose="020F0502020204030204" pitchFamily="34" charset="0"/>
                        </a:rPr>
                        <a:t>14.89</a:t>
                      </a:r>
                    </a:p>
                  </a:txBody>
                  <a:tcPr/>
                </a:tc>
                <a:tc>
                  <a:txBody>
                    <a:bodyPr/>
                    <a:lstStyle/>
                    <a:p>
                      <a:r>
                        <a:rPr lang="en-US" sz="1200" dirty="0">
                          <a:latin typeface="Calibri" panose="020F0502020204030204" pitchFamily="34" charset="0"/>
                          <a:cs typeface="Calibri" panose="020F0502020204030204" pitchFamily="34" charset="0"/>
                        </a:rPr>
                        <a:t>11.84</a:t>
                      </a:r>
                    </a:p>
                  </a:txBody>
                  <a:tcPr/>
                </a:tc>
                <a:tc>
                  <a:txBody>
                    <a:bodyPr/>
                    <a:lstStyle/>
                    <a:p>
                      <a:r>
                        <a:rPr lang="en-US" sz="1200" dirty="0">
                          <a:latin typeface="Calibri" panose="020F0502020204030204" pitchFamily="34" charset="0"/>
                          <a:cs typeface="Calibri" panose="020F0502020204030204" pitchFamily="34" charset="0"/>
                        </a:rPr>
                        <a:t>108.67</a:t>
                      </a:r>
                    </a:p>
                  </a:txBody>
                  <a:tcPr/>
                </a:tc>
                <a:tc>
                  <a:txBody>
                    <a:bodyPr/>
                    <a:lstStyle/>
                    <a:p>
                      <a:r>
                        <a:rPr lang="en-US" sz="1200" dirty="0">
                          <a:latin typeface="Calibri" panose="020F0502020204030204" pitchFamily="34" charset="0"/>
                          <a:cs typeface="Calibri" panose="020F0502020204030204" pitchFamily="34" charset="0"/>
                        </a:rPr>
                        <a:t>83.44</a:t>
                      </a:r>
                    </a:p>
                  </a:txBody>
                  <a:tcPr/>
                </a:tc>
                <a:tc>
                  <a:txBody>
                    <a:bodyPr/>
                    <a:lstStyle/>
                    <a:p>
                      <a:r>
                        <a:rPr lang="en-US" sz="1200" dirty="0">
                          <a:latin typeface="Calibri" panose="020F0502020204030204" pitchFamily="34" charset="0"/>
                          <a:cs typeface="Calibri" panose="020F0502020204030204" pitchFamily="34" charset="0"/>
                        </a:rPr>
                        <a:t>87.78</a:t>
                      </a:r>
                    </a:p>
                  </a:txBody>
                  <a:tcPr/>
                </a:tc>
                <a:tc>
                  <a:txBody>
                    <a:bodyPr/>
                    <a:lstStyle/>
                    <a:p>
                      <a:r>
                        <a:rPr lang="en-US" sz="1200" dirty="0">
                          <a:latin typeface="Calibri" panose="020F0502020204030204" pitchFamily="34" charset="0"/>
                          <a:cs typeface="Calibri" panose="020F0502020204030204" pitchFamily="34" charset="0"/>
                        </a:rPr>
                        <a:t>40.89</a:t>
                      </a:r>
                    </a:p>
                  </a:txBody>
                  <a:tcPr/>
                </a:tc>
                <a:extLst>
                  <a:ext uri="{0D108BD9-81ED-4DB2-BD59-A6C34878D82A}">
                    <a16:rowId xmlns:a16="http://schemas.microsoft.com/office/drawing/2014/main" val="3892980675"/>
                  </a:ext>
                </a:extLst>
              </a:tr>
              <a:tr h="696649">
                <a:tc>
                  <a:txBody>
                    <a:bodyPr/>
                    <a:lstStyle/>
                    <a:p>
                      <a:r>
                        <a:rPr lang="en-US" sz="1200" dirty="0" err="1">
                          <a:latin typeface="Calibri" panose="020F0502020204030204" pitchFamily="34" charset="0"/>
                          <a:cs typeface="Calibri" panose="020F0502020204030204" pitchFamily="34" charset="0"/>
                        </a:rPr>
                        <a:t>Confidence.norm</a:t>
                      </a:r>
                      <a:r>
                        <a:rPr lang="en-US" sz="1200" dirty="0">
                          <a:latin typeface="Calibri" panose="020F0502020204030204" pitchFamily="34" charset="0"/>
                          <a:cs typeface="Calibri" panose="020F0502020204030204" pitchFamily="34" charset="0"/>
                        </a:rPr>
                        <a:t> =</a:t>
                      </a:r>
                    </a:p>
                  </a:txBody>
                  <a:tcPr/>
                </a:tc>
                <a:tc>
                  <a:txBody>
                    <a:bodyPr/>
                    <a:lstStyle/>
                    <a:p>
                      <a:r>
                        <a:rPr lang="en-US" sz="1200" dirty="0">
                          <a:latin typeface="Calibri" panose="020F0502020204030204" pitchFamily="34" charset="0"/>
                          <a:cs typeface="Calibri" panose="020F0502020204030204" pitchFamily="34" charset="0"/>
                        </a:rPr>
                        <a:t>0.08</a:t>
                      </a:r>
                    </a:p>
                  </a:txBody>
                  <a:tcPr/>
                </a:tc>
                <a:tc>
                  <a:txBody>
                    <a:bodyPr/>
                    <a:lstStyle/>
                    <a:p>
                      <a:r>
                        <a:rPr lang="en-US" sz="1200" dirty="0">
                          <a:latin typeface="Calibri" panose="020F0502020204030204" pitchFamily="34" charset="0"/>
                          <a:cs typeface="Calibri" panose="020F0502020204030204" pitchFamily="34" charset="0"/>
                        </a:rPr>
                        <a:t>0.30</a:t>
                      </a:r>
                    </a:p>
                  </a:txBody>
                  <a:tcPr/>
                </a:tc>
                <a:tc>
                  <a:txBody>
                    <a:bodyPr/>
                    <a:lstStyle/>
                    <a:p>
                      <a:r>
                        <a:rPr lang="en-US" sz="1200" dirty="0">
                          <a:latin typeface="Calibri" panose="020F0502020204030204" pitchFamily="34" charset="0"/>
                          <a:cs typeface="Calibri" panose="020F0502020204030204" pitchFamily="34" charset="0"/>
                        </a:rPr>
                        <a:t>3.00</a:t>
                      </a:r>
                    </a:p>
                  </a:txBody>
                  <a:tcPr/>
                </a:tc>
                <a:tc>
                  <a:txBody>
                    <a:bodyPr/>
                    <a:lstStyle/>
                    <a:p>
                      <a:r>
                        <a:rPr lang="en-US" sz="1200" dirty="0">
                          <a:latin typeface="Calibri" panose="020F0502020204030204" pitchFamily="34" charset="0"/>
                          <a:cs typeface="Calibri" panose="020F0502020204030204" pitchFamily="34" charset="0"/>
                        </a:rPr>
                        <a:t>3.74</a:t>
                      </a:r>
                    </a:p>
                  </a:txBody>
                  <a:tcPr/>
                </a:tc>
                <a:tc>
                  <a:txBody>
                    <a:bodyPr/>
                    <a:lstStyle/>
                    <a:p>
                      <a:r>
                        <a:rPr lang="en-US" sz="1200" dirty="0">
                          <a:latin typeface="Calibri" panose="020F0502020204030204" pitchFamily="34" charset="0"/>
                          <a:cs typeface="Calibri" panose="020F0502020204030204" pitchFamily="34" charset="0"/>
                        </a:rPr>
                        <a:t>1.97</a:t>
                      </a:r>
                    </a:p>
                  </a:txBody>
                  <a:tcPr/>
                </a:tc>
                <a:tc>
                  <a:txBody>
                    <a:bodyPr/>
                    <a:lstStyle/>
                    <a:p>
                      <a:r>
                        <a:rPr lang="en-US" sz="1200" dirty="0">
                          <a:latin typeface="Calibri" panose="020F0502020204030204" pitchFamily="34" charset="0"/>
                          <a:cs typeface="Calibri" panose="020F0502020204030204" pitchFamily="34" charset="0"/>
                        </a:rPr>
                        <a:t>0.56</a:t>
                      </a:r>
                    </a:p>
                  </a:txBody>
                  <a:tcPr/>
                </a:tc>
                <a:tc>
                  <a:txBody>
                    <a:bodyPr/>
                    <a:lstStyle/>
                    <a:p>
                      <a:r>
                        <a:rPr lang="en-US" sz="1200" dirty="0">
                          <a:latin typeface="Calibri" panose="020F0502020204030204" pitchFamily="34" charset="0"/>
                          <a:cs typeface="Calibri" panose="020F0502020204030204" pitchFamily="34" charset="0"/>
                        </a:rPr>
                        <a:t>3.70</a:t>
                      </a:r>
                    </a:p>
                  </a:txBody>
                  <a:tcPr/>
                </a:tc>
                <a:tc>
                  <a:txBody>
                    <a:bodyPr/>
                    <a:lstStyle/>
                    <a:p>
                      <a:r>
                        <a:rPr lang="en-US" sz="1200" dirty="0">
                          <a:latin typeface="Calibri" panose="020F0502020204030204" pitchFamily="34" charset="0"/>
                          <a:cs typeface="Calibri" panose="020F0502020204030204" pitchFamily="34" charset="0"/>
                        </a:rPr>
                        <a:t>7.04</a:t>
                      </a:r>
                    </a:p>
                  </a:txBody>
                  <a:tcPr/>
                </a:tc>
                <a:tc>
                  <a:txBody>
                    <a:bodyPr/>
                    <a:lstStyle/>
                    <a:p>
                      <a:r>
                        <a:rPr lang="en-US" sz="1200" dirty="0">
                          <a:latin typeface="Calibri" panose="020F0502020204030204" pitchFamily="34" charset="0"/>
                          <a:cs typeface="Calibri" panose="020F0502020204030204" pitchFamily="34" charset="0"/>
                        </a:rPr>
                        <a:t>6.30</a:t>
                      </a:r>
                    </a:p>
                  </a:txBody>
                  <a:tcPr/>
                </a:tc>
                <a:tc>
                  <a:txBody>
                    <a:bodyPr/>
                    <a:lstStyle/>
                    <a:p>
                      <a:r>
                        <a:rPr lang="en-US" sz="1200" dirty="0">
                          <a:latin typeface="Calibri" panose="020F0502020204030204" pitchFamily="34" charset="0"/>
                          <a:cs typeface="Calibri" panose="020F0502020204030204" pitchFamily="34" charset="0"/>
                        </a:rPr>
                        <a:t>5.16</a:t>
                      </a:r>
                    </a:p>
                  </a:txBody>
                  <a:tcPr/>
                </a:tc>
                <a:extLst>
                  <a:ext uri="{0D108BD9-81ED-4DB2-BD59-A6C34878D82A}">
                    <a16:rowId xmlns:a16="http://schemas.microsoft.com/office/drawing/2014/main" val="18986316"/>
                  </a:ext>
                </a:extLst>
              </a:tr>
              <a:tr h="1161083">
                <a:tc>
                  <a:txBody>
                    <a:bodyPr/>
                    <a:lstStyle/>
                    <a:p>
                      <a:r>
                        <a:rPr lang="en-US" sz="1200" dirty="0">
                          <a:latin typeface="Calibri" panose="020F0502020204030204" pitchFamily="34" charset="0"/>
                          <a:cs typeface="Calibri" panose="020F0502020204030204" pitchFamily="34" charset="0"/>
                        </a:rPr>
                        <a:t>Conf. Interval Range</a:t>
                      </a:r>
                    </a:p>
                  </a:txBody>
                  <a:tcPr/>
                </a:tc>
                <a:tc>
                  <a:txBody>
                    <a:bodyPr/>
                    <a:lstStyle/>
                    <a:p>
                      <a:r>
                        <a:rPr lang="en-US" sz="1200" dirty="0">
                          <a:latin typeface="Calibri" panose="020F0502020204030204" pitchFamily="34" charset="0"/>
                          <a:cs typeface="Calibri" panose="020F0502020204030204" pitchFamily="34" charset="0"/>
                        </a:rPr>
                        <a:t>(28.08,  28.25)</a:t>
                      </a:r>
                    </a:p>
                  </a:txBody>
                  <a:tcPr/>
                </a:tc>
                <a:tc>
                  <a:txBody>
                    <a:bodyPr/>
                    <a:lstStyle/>
                    <a:p>
                      <a:r>
                        <a:rPr lang="en-US" sz="1200" dirty="0">
                          <a:latin typeface="Calibri" panose="020F0502020204030204" pitchFamily="34" charset="0"/>
                          <a:cs typeface="Calibri" panose="020F0502020204030204" pitchFamily="34" charset="0"/>
                        </a:rPr>
                        <a:t>(185.12, 185.72)</a:t>
                      </a:r>
                    </a:p>
                  </a:txBody>
                  <a:tcPr/>
                </a:tc>
                <a:tc>
                  <a:txBody>
                    <a:bodyPr/>
                    <a:lstStyle/>
                    <a:p>
                      <a:r>
                        <a:rPr lang="en-US" sz="1200" dirty="0">
                          <a:latin typeface="Calibri" panose="020F0502020204030204" pitchFamily="34" charset="0"/>
                          <a:cs typeface="Calibri" panose="020F0502020204030204" pitchFamily="34" charset="0"/>
                        </a:rPr>
                        <a:t>(23.56, 29.55)</a:t>
                      </a:r>
                    </a:p>
                  </a:txBody>
                  <a:tcPr/>
                </a:tc>
                <a:tc>
                  <a:txBody>
                    <a:bodyPr/>
                    <a:lstStyle/>
                    <a:p>
                      <a:r>
                        <a:rPr lang="en-US" sz="1200" dirty="0">
                          <a:latin typeface="Calibri" panose="020F0502020204030204" pitchFamily="34" charset="0"/>
                          <a:cs typeface="Calibri" panose="020F0502020204030204" pitchFamily="34" charset="0"/>
                        </a:rPr>
                        <a:t>(66.70, 74.18)</a:t>
                      </a:r>
                    </a:p>
                  </a:txBody>
                  <a:tcPr/>
                </a:tc>
                <a:tc>
                  <a:txBody>
                    <a:bodyPr/>
                    <a:lstStyle/>
                    <a:p>
                      <a:r>
                        <a:rPr lang="en-US" sz="1200" dirty="0">
                          <a:latin typeface="Calibri" panose="020F0502020204030204" pitchFamily="34" charset="0"/>
                          <a:cs typeface="Calibri" panose="020F0502020204030204" pitchFamily="34" charset="0"/>
                        </a:rPr>
                        <a:t>(12.92, 16.86)</a:t>
                      </a:r>
                    </a:p>
                  </a:txBody>
                  <a:tcPr/>
                </a:tc>
                <a:tc>
                  <a:txBody>
                    <a:bodyPr/>
                    <a:lstStyle/>
                    <a:p>
                      <a:r>
                        <a:rPr lang="en-US" sz="1200" dirty="0">
                          <a:latin typeface="Calibri" panose="020F0502020204030204" pitchFamily="34" charset="0"/>
                          <a:cs typeface="Calibri" panose="020F0502020204030204" pitchFamily="34" charset="0"/>
                        </a:rPr>
                        <a:t>(11.28, 12.41)</a:t>
                      </a:r>
                    </a:p>
                  </a:txBody>
                  <a:tcPr/>
                </a:tc>
                <a:tc>
                  <a:txBody>
                    <a:bodyPr/>
                    <a:lstStyle/>
                    <a:p>
                      <a:r>
                        <a:rPr lang="en-US" sz="1200" dirty="0">
                          <a:latin typeface="Calibri" panose="020F0502020204030204" pitchFamily="34" charset="0"/>
                          <a:cs typeface="Calibri" panose="020F0502020204030204" pitchFamily="34" charset="0"/>
                        </a:rPr>
                        <a:t>(103.50, 113.83)</a:t>
                      </a:r>
                    </a:p>
                  </a:txBody>
                  <a:tcPr/>
                </a:tc>
                <a:tc>
                  <a:txBody>
                    <a:bodyPr/>
                    <a:lstStyle/>
                    <a:p>
                      <a:r>
                        <a:rPr lang="en-US" sz="1200" dirty="0">
                          <a:latin typeface="Calibri" panose="020F0502020204030204" pitchFamily="34" charset="0"/>
                          <a:cs typeface="Calibri" panose="020F0502020204030204" pitchFamily="34" charset="0"/>
                        </a:rPr>
                        <a:t>(76.40, 90.49)</a:t>
                      </a:r>
                    </a:p>
                  </a:txBody>
                  <a:tcPr/>
                </a:tc>
                <a:tc>
                  <a:txBody>
                    <a:bodyPr/>
                    <a:lstStyle/>
                    <a:p>
                      <a:r>
                        <a:rPr lang="en-US" sz="1200" dirty="0">
                          <a:latin typeface="Calibri" panose="020F0502020204030204" pitchFamily="34" charset="0"/>
                          <a:cs typeface="Calibri" panose="020F0502020204030204" pitchFamily="34" charset="0"/>
                        </a:rPr>
                        <a:t>(81.48, 94.08)</a:t>
                      </a:r>
                    </a:p>
                  </a:txBody>
                  <a:tcPr/>
                </a:tc>
                <a:tc>
                  <a:txBody>
                    <a:bodyPr/>
                    <a:lstStyle/>
                    <a:p>
                      <a:r>
                        <a:rPr lang="en-US" sz="1200" dirty="0">
                          <a:latin typeface="Calibri" panose="020F0502020204030204" pitchFamily="34" charset="0"/>
                          <a:cs typeface="Calibri" panose="020F0502020204030204" pitchFamily="34" charset="0"/>
                        </a:rPr>
                        <a:t>(37.19, 44.59)</a:t>
                      </a:r>
                    </a:p>
                  </a:txBody>
                  <a:tcPr/>
                </a:tc>
                <a:extLst>
                  <a:ext uri="{0D108BD9-81ED-4DB2-BD59-A6C34878D82A}">
                    <a16:rowId xmlns:a16="http://schemas.microsoft.com/office/drawing/2014/main" val="565235865"/>
                  </a:ext>
                </a:extLst>
              </a:tr>
            </a:tbl>
          </a:graphicData>
        </a:graphic>
      </p:graphicFrame>
      <p:pic>
        <p:nvPicPr>
          <p:cNvPr id="14" name="Picture 13">
            <a:extLst>
              <a:ext uri="{FF2B5EF4-FFF2-40B4-BE49-F238E27FC236}">
                <a16:creationId xmlns:a16="http://schemas.microsoft.com/office/drawing/2014/main" id="{90641245-F8DA-949F-AA11-EB69BE0A1CB7}"/>
              </a:ext>
            </a:extLst>
          </p:cNvPr>
          <p:cNvPicPr>
            <a:picLocks noChangeAspect="1"/>
          </p:cNvPicPr>
          <p:nvPr/>
        </p:nvPicPr>
        <p:blipFill rotWithShape="1">
          <a:blip r:embed="rId2">
            <a:alphaModFix amt="84000"/>
          </a:blip>
          <a:srcRect t="10397" r="4102" b="14554"/>
          <a:stretch/>
        </p:blipFill>
        <p:spPr>
          <a:xfrm>
            <a:off x="62869" y="3918886"/>
            <a:ext cx="5617860" cy="2939114"/>
          </a:xfrm>
          <a:prstGeom prst="rect">
            <a:avLst/>
          </a:prstGeom>
        </p:spPr>
      </p:pic>
    </p:spTree>
    <p:extLst>
      <p:ext uri="{BB962C8B-B14F-4D97-AF65-F5344CB8AC3E}">
        <p14:creationId xmlns:p14="http://schemas.microsoft.com/office/powerpoint/2010/main" val="2839423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DC642-1B36-A3E6-1C1B-467881033A72}"/>
              </a:ext>
            </a:extLst>
          </p:cNvPr>
          <p:cNvSpPr txBox="1"/>
          <p:nvPr/>
        </p:nvSpPr>
        <p:spPr>
          <a:xfrm>
            <a:off x="1202633" y="0"/>
            <a:ext cx="1921567" cy="584775"/>
          </a:xfrm>
          <a:prstGeom prst="rect">
            <a:avLst/>
          </a:prstGeom>
          <a:noFill/>
        </p:spPr>
        <p:txBody>
          <a:bodyPr wrap="square" rtlCol="0">
            <a:spAutoFit/>
          </a:bodyPr>
          <a:lstStyle/>
          <a:p>
            <a:r>
              <a:rPr lang="en-US" altLang="es-MX" sz="3200" b="1" dirty="0">
                <a:solidFill>
                  <a:schemeClr val="accent4">
                    <a:lumMod val="75000"/>
                  </a:schemeClr>
                </a:solidFill>
                <a:latin typeface="Calibri" panose="020F0502020204030204" pitchFamily="34" charset="0"/>
                <a:cs typeface="Calibri" panose="020F0502020204030204" pitchFamily="34" charset="0"/>
              </a:rPr>
              <a:t>IMPROVE</a:t>
            </a:r>
            <a:endParaRPr lang="en-US" sz="3200" b="1" dirty="0">
              <a:latin typeface="Calibri" panose="020F0502020204030204" pitchFamily="34" charset="0"/>
              <a:cs typeface="Calibri" panose="020F0502020204030204" pitchFamily="34" charset="0"/>
            </a:endParaRPr>
          </a:p>
        </p:txBody>
      </p:sp>
      <mc:AlternateContent xmlns:mc="http://schemas.openxmlformats.org/markup-compatibility/2006">
        <mc:Choice xmlns:cx1="http://schemas.microsoft.com/office/drawing/2015/9/8/chartex" Requires="cx1">
          <p:graphicFrame>
            <p:nvGraphicFramePr>
              <p:cNvPr id="7" name="Chart 6">
                <a:extLst>
                  <a:ext uri="{FF2B5EF4-FFF2-40B4-BE49-F238E27FC236}">
                    <a16:creationId xmlns:a16="http://schemas.microsoft.com/office/drawing/2014/main" id="{87C20D38-57C1-92C4-F7B0-654FFFC4874F}"/>
                  </a:ext>
                </a:extLst>
              </p:cNvPr>
              <p:cNvGraphicFramePr/>
              <p:nvPr>
                <p:extLst>
                  <p:ext uri="{D42A27DB-BD31-4B8C-83A1-F6EECF244321}">
                    <p14:modId xmlns:p14="http://schemas.microsoft.com/office/powerpoint/2010/main" val="2372479440"/>
                  </p:ext>
                </p:extLst>
              </p:nvPr>
            </p:nvGraphicFramePr>
            <p:xfrm>
              <a:off x="386861" y="3093220"/>
              <a:ext cx="4466494" cy="3376246"/>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7" name="Chart 6">
                <a:extLst>
                  <a:ext uri="{FF2B5EF4-FFF2-40B4-BE49-F238E27FC236}">
                    <a16:creationId xmlns:a16="http://schemas.microsoft.com/office/drawing/2014/main" id="{87C20D38-57C1-92C4-F7B0-654FFFC4874F}"/>
                  </a:ext>
                </a:extLst>
              </p:cNvPr>
              <p:cNvPicPr>
                <a:picLocks noGrp="1" noRot="1" noChangeAspect="1" noMove="1" noResize="1" noEditPoints="1" noAdjustHandles="1" noChangeArrowheads="1" noChangeShapeType="1"/>
              </p:cNvPicPr>
              <p:nvPr/>
            </p:nvPicPr>
            <p:blipFill>
              <a:blip r:embed="rId3"/>
              <a:stretch>
                <a:fillRect/>
              </a:stretch>
            </p:blipFill>
            <p:spPr>
              <a:xfrm>
                <a:off x="386861" y="3093220"/>
                <a:ext cx="4466494" cy="3376246"/>
              </a:xfrm>
              <a:prstGeom prst="rect">
                <a:avLst/>
              </a:prstGeom>
            </p:spPr>
          </p:pic>
        </mc:Fallback>
      </mc:AlternateContent>
      <p:sp>
        <p:nvSpPr>
          <p:cNvPr id="8" name="TextBox 7">
            <a:extLst>
              <a:ext uri="{FF2B5EF4-FFF2-40B4-BE49-F238E27FC236}">
                <a16:creationId xmlns:a16="http://schemas.microsoft.com/office/drawing/2014/main" id="{8FBE4BFA-B1DD-B1F8-0E4E-14BB9E840079}"/>
              </a:ext>
            </a:extLst>
          </p:cNvPr>
          <p:cNvSpPr txBox="1"/>
          <p:nvPr/>
        </p:nvSpPr>
        <p:spPr>
          <a:xfrm>
            <a:off x="492370" y="738556"/>
            <a:ext cx="6096000" cy="2031325"/>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After week 4, I could see that my strength was not increasing as much as I wanted it to. I considered my workout program and realized that I was spending a lot of time on cardio however, one one of my fitness tests had to due with cardio which was the time mile run. In week 5 I switched up my gym focus and dedicated more of my session to weightlifting and less to my cardio. I ultimately was dedicated around 11 to 12 minutes a session for cardio which allowed to me to focus more on speed as opposed to endurance and ultimately lead to my mile time getting faster. The change also led to an overall decrease in bodyweight as well as BMI, which was one of my goals.</a:t>
            </a:r>
          </a:p>
        </p:txBody>
      </p:sp>
      <p:sp>
        <p:nvSpPr>
          <p:cNvPr id="9" name="TextBox 8">
            <a:extLst>
              <a:ext uri="{FF2B5EF4-FFF2-40B4-BE49-F238E27FC236}">
                <a16:creationId xmlns:a16="http://schemas.microsoft.com/office/drawing/2014/main" id="{D37A5E0B-F283-CE7E-A724-FB833D9EC7E1}"/>
              </a:ext>
            </a:extLst>
          </p:cNvPr>
          <p:cNvSpPr txBox="1"/>
          <p:nvPr/>
        </p:nvSpPr>
        <p:spPr>
          <a:xfrm>
            <a:off x="4853355" y="4448126"/>
            <a:ext cx="1934307" cy="1384995"/>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We can see in the </a:t>
            </a:r>
            <a:r>
              <a:rPr lang="en-US" sz="1400" dirty="0">
                <a:solidFill>
                  <a:schemeClr val="accent3">
                    <a:lumMod val="75000"/>
                  </a:schemeClr>
                </a:solidFill>
                <a:latin typeface="Calibri" panose="020F0502020204030204" pitchFamily="34" charset="0"/>
                <a:cs typeface="Calibri" panose="020F0502020204030204" pitchFamily="34" charset="0"/>
              </a:rPr>
              <a:t>boxplot </a:t>
            </a:r>
            <a:r>
              <a:rPr lang="en-US" sz="1400" dirty="0">
                <a:latin typeface="Calibri" panose="020F0502020204030204" pitchFamily="34" charset="0"/>
                <a:cs typeface="Calibri" panose="020F0502020204030204" pitchFamily="34" charset="0"/>
              </a:rPr>
              <a:t>on the left that my average amount of weights lifted increased in the last half of the 9 weeks. </a:t>
            </a:r>
          </a:p>
        </p:txBody>
      </p:sp>
      <p:graphicFrame>
        <p:nvGraphicFramePr>
          <p:cNvPr id="10" name="Chart 9">
            <a:extLst>
              <a:ext uri="{FF2B5EF4-FFF2-40B4-BE49-F238E27FC236}">
                <a16:creationId xmlns:a16="http://schemas.microsoft.com/office/drawing/2014/main" id="{6B7B7054-BC4D-77D5-6DC4-F81C2A3F59F7}"/>
              </a:ext>
            </a:extLst>
          </p:cNvPr>
          <p:cNvGraphicFramePr/>
          <p:nvPr>
            <p:extLst>
              <p:ext uri="{D42A27DB-BD31-4B8C-83A1-F6EECF244321}">
                <p14:modId xmlns:p14="http://schemas.microsoft.com/office/powerpoint/2010/main" val="1889220787"/>
              </p:ext>
            </p:extLst>
          </p:nvPr>
        </p:nvGraphicFramePr>
        <p:xfrm>
          <a:off x="7209692" y="199292"/>
          <a:ext cx="4196862" cy="2416333"/>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EF1B821D-63BB-5282-DBA0-29ACD83CF64E}"/>
              </a:ext>
            </a:extLst>
          </p:cNvPr>
          <p:cNvSpPr txBox="1"/>
          <p:nvPr/>
        </p:nvSpPr>
        <p:spPr>
          <a:xfrm>
            <a:off x="5122984" y="2703125"/>
            <a:ext cx="6822831" cy="138499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In the </a:t>
            </a:r>
            <a:r>
              <a:rPr lang="en-US" sz="1200" dirty="0">
                <a:solidFill>
                  <a:schemeClr val="accent3">
                    <a:lumMod val="75000"/>
                  </a:schemeClr>
                </a:solidFill>
                <a:latin typeface="Calibri" panose="020F0502020204030204" pitchFamily="34" charset="0"/>
                <a:cs typeface="Calibri" panose="020F0502020204030204" pitchFamily="34" charset="0"/>
              </a:rPr>
              <a:t>above scatter plot</a:t>
            </a:r>
            <a:r>
              <a:rPr lang="en-US" sz="1200" dirty="0">
                <a:latin typeface="Calibri" panose="020F0502020204030204" pitchFamily="34" charset="0"/>
                <a:cs typeface="Calibri" panose="020F0502020204030204" pitchFamily="34" charset="0"/>
              </a:rPr>
              <a:t>, we can see a negative trend in my BMI over the 9 weeks. I measured BMI twice a week in order to have more data points to see the trend better. While the decline only has a range of -0.7, it is important to note that BMI does not change quickly. This is also why I kept a log of my bodyweight daily, which can be seen in the </a:t>
            </a:r>
            <a:r>
              <a:rPr lang="en-US" sz="1200" dirty="0">
                <a:solidFill>
                  <a:schemeClr val="accent3">
                    <a:lumMod val="75000"/>
                  </a:schemeClr>
                </a:solidFill>
                <a:latin typeface="Calibri" panose="020F0502020204030204" pitchFamily="34" charset="0"/>
                <a:cs typeface="Calibri" panose="020F0502020204030204" pitchFamily="34" charset="0"/>
              </a:rPr>
              <a:t>scatter plot below</a:t>
            </a:r>
            <a:r>
              <a:rPr lang="en-US" sz="1200" dirty="0">
                <a:latin typeface="Calibri" panose="020F0502020204030204" pitchFamily="34" charset="0"/>
                <a:cs typeface="Calibri" panose="020F0502020204030204" pitchFamily="34" charset="0"/>
              </a:rPr>
              <a:t>. In comparison my body weight had a great range change of -5.4 pounds over 9 weeks. A person loses 1 pound of bodyfat per week on average when working out. However, it is also important to know that when you are weightlifting, the body puts on weight in muscle. Therefore, an average of a half pound bodyweight loss per week is a good start in my opinion.</a:t>
            </a:r>
          </a:p>
        </p:txBody>
      </p:sp>
      <p:graphicFrame>
        <p:nvGraphicFramePr>
          <p:cNvPr id="13" name="Chart 12">
            <a:extLst>
              <a:ext uri="{FF2B5EF4-FFF2-40B4-BE49-F238E27FC236}">
                <a16:creationId xmlns:a16="http://schemas.microsoft.com/office/drawing/2014/main" id="{4B7F6E59-8CD3-C2A0-A1FE-08A3B63AACCA}"/>
              </a:ext>
            </a:extLst>
          </p:cNvPr>
          <p:cNvGraphicFramePr/>
          <p:nvPr>
            <p:extLst>
              <p:ext uri="{D42A27DB-BD31-4B8C-83A1-F6EECF244321}">
                <p14:modId xmlns:p14="http://schemas.microsoft.com/office/powerpoint/2010/main" val="3429066431"/>
              </p:ext>
            </p:extLst>
          </p:nvPr>
        </p:nvGraphicFramePr>
        <p:xfrm>
          <a:off x="6986954" y="4175620"/>
          <a:ext cx="4818185" cy="2483088"/>
        </p:xfrm>
        <a:graphic>
          <a:graphicData uri="http://schemas.openxmlformats.org/drawingml/2006/chart">
            <c:chart xmlns:c="http://schemas.openxmlformats.org/drawingml/2006/chart" xmlns:r="http://schemas.openxmlformats.org/officeDocument/2006/relationships" r:id="rId5"/>
          </a:graphicData>
        </a:graphic>
      </p:graphicFrame>
      <p:sp>
        <p:nvSpPr>
          <p:cNvPr id="14" name="Up Arrow 13">
            <a:extLst>
              <a:ext uri="{FF2B5EF4-FFF2-40B4-BE49-F238E27FC236}">
                <a16:creationId xmlns:a16="http://schemas.microsoft.com/office/drawing/2014/main" id="{BC589820-A441-5EF2-FBE4-A1DEA0AD94DF}"/>
              </a:ext>
            </a:extLst>
          </p:cNvPr>
          <p:cNvSpPr/>
          <p:nvPr/>
        </p:nvSpPr>
        <p:spPr>
          <a:xfrm rot="16200000">
            <a:off x="5125548" y="5751862"/>
            <a:ext cx="246185" cy="6363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94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DC642-1B36-A3E6-1C1B-467881033A72}"/>
              </a:ext>
            </a:extLst>
          </p:cNvPr>
          <p:cNvSpPr txBox="1"/>
          <p:nvPr/>
        </p:nvSpPr>
        <p:spPr>
          <a:xfrm>
            <a:off x="1202633" y="0"/>
            <a:ext cx="2030424" cy="584775"/>
          </a:xfrm>
          <a:prstGeom prst="rect">
            <a:avLst/>
          </a:prstGeom>
          <a:noFill/>
        </p:spPr>
        <p:txBody>
          <a:bodyPr wrap="square" rtlCol="0">
            <a:spAutoFit/>
          </a:bodyPr>
          <a:lstStyle/>
          <a:p>
            <a:r>
              <a:rPr lang="en-US" altLang="es-MX" sz="3200" b="1" dirty="0">
                <a:solidFill>
                  <a:schemeClr val="accent4">
                    <a:lumMod val="75000"/>
                  </a:schemeClr>
                </a:solidFill>
                <a:latin typeface="Calibri" panose="020F0502020204030204" pitchFamily="34" charset="0"/>
                <a:cs typeface="Calibri" panose="020F0502020204030204" pitchFamily="34" charset="0"/>
              </a:rPr>
              <a:t>CONTROL</a:t>
            </a:r>
            <a:endParaRPr lang="en-US" sz="3200" b="1" dirty="0">
              <a:latin typeface="Calibri" panose="020F0502020204030204" pitchFamily="34" charset="0"/>
              <a:cs typeface="Calibri" panose="020F0502020204030204" pitchFamily="34" charset="0"/>
            </a:endParaRPr>
          </a:p>
        </p:txBody>
      </p:sp>
      <p:graphicFrame>
        <p:nvGraphicFramePr>
          <p:cNvPr id="3" name="Chart 2">
            <a:extLst>
              <a:ext uri="{FF2B5EF4-FFF2-40B4-BE49-F238E27FC236}">
                <a16:creationId xmlns:a16="http://schemas.microsoft.com/office/drawing/2014/main" id="{ABF74180-FC66-1A16-1B73-8D0C2213CCD7}"/>
              </a:ext>
            </a:extLst>
          </p:cNvPr>
          <p:cNvGraphicFramePr/>
          <p:nvPr>
            <p:extLst>
              <p:ext uri="{D42A27DB-BD31-4B8C-83A1-F6EECF244321}">
                <p14:modId xmlns:p14="http://schemas.microsoft.com/office/powerpoint/2010/main" val="2949911311"/>
              </p:ext>
            </p:extLst>
          </p:nvPr>
        </p:nvGraphicFramePr>
        <p:xfrm>
          <a:off x="0" y="4523874"/>
          <a:ext cx="9164401" cy="247369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D047093B-8690-CEF4-5B77-B01A0807C360}"/>
              </a:ext>
            </a:extLst>
          </p:cNvPr>
          <p:cNvSpPr txBox="1"/>
          <p:nvPr/>
        </p:nvSpPr>
        <p:spPr>
          <a:xfrm>
            <a:off x="4622288" y="52771"/>
            <a:ext cx="2492941" cy="461665"/>
          </a:xfrm>
          <a:prstGeom prst="rect">
            <a:avLst/>
          </a:prstGeom>
          <a:noFill/>
        </p:spPr>
        <p:txBody>
          <a:bodyPr wrap="square" rtlCol="0">
            <a:spAutoFit/>
          </a:bodyPr>
          <a:lstStyle/>
          <a:p>
            <a:r>
              <a:rPr lang="en-US" sz="2400" b="1" dirty="0">
                <a:solidFill>
                  <a:schemeClr val="accent1">
                    <a:lumMod val="50000"/>
                  </a:schemeClr>
                </a:solidFill>
                <a:latin typeface="Calibri" panose="020F0502020204030204" pitchFamily="34" charset="0"/>
                <a:cs typeface="Calibri" panose="020F0502020204030204" pitchFamily="34" charset="0"/>
              </a:rPr>
              <a:t>Time Series:</a:t>
            </a:r>
          </a:p>
        </p:txBody>
      </p:sp>
      <p:pic>
        <p:nvPicPr>
          <p:cNvPr id="6" name="Picture 5">
            <a:extLst>
              <a:ext uri="{FF2B5EF4-FFF2-40B4-BE49-F238E27FC236}">
                <a16:creationId xmlns:a16="http://schemas.microsoft.com/office/drawing/2014/main" id="{E11BE276-1886-95A3-BC24-FC44086DE4F3}"/>
              </a:ext>
            </a:extLst>
          </p:cNvPr>
          <p:cNvPicPr>
            <a:picLocks noChangeAspect="1"/>
          </p:cNvPicPr>
          <p:nvPr/>
        </p:nvPicPr>
        <p:blipFill>
          <a:blip r:embed="rId3"/>
          <a:stretch>
            <a:fillRect/>
          </a:stretch>
        </p:blipFill>
        <p:spPr>
          <a:xfrm>
            <a:off x="6274021" y="490188"/>
            <a:ext cx="5741918" cy="3295903"/>
          </a:xfrm>
          <a:prstGeom prst="rect">
            <a:avLst/>
          </a:prstGeom>
        </p:spPr>
      </p:pic>
      <p:sp>
        <p:nvSpPr>
          <p:cNvPr id="8" name="TextBox 7">
            <a:extLst>
              <a:ext uri="{FF2B5EF4-FFF2-40B4-BE49-F238E27FC236}">
                <a16:creationId xmlns:a16="http://schemas.microsoft.com/office/drawing/2014/main" id="{E2774642-D1C9-691D-E068-48F4765E7091}"/>
              </a:ext>
            </a:extLst>
          </p:cNvPr>
          <p:cNvSpPr txBox="1"/>
          <p:nvPr/>
        </p:nvSpPr>
        <p:spPr>
          <a:xfrm>
            <a:off x="9164401" y="4049829"/>
            <a:ext cx="2634446" cy="2693045"/>
          </a:xfrm>
          <a:prstGeom prst="rect">
            <a:avLst/>
          </a:prstGeom>
          <a:noFill/>
        </p:spPr>
        <p:txBody>
          <a:bodyPr wrap="square" rtlCol="0">
            <a:spAutoFit/>
          </a:bodyPr>
          <a:lstStyle/>
          <a:p>
            <a:r>
              <a:rPr lang="en-US" sz="1300" dirty="0">
                <a:solidFill>
                  <a:schemeClr val="accent3">
                    <a:lumMod val="75000"/>
                  </a:schemeClr>
                </a:solidFill>
                <a:latin typeface="Calibri" panose="020F0502020204030204" pitchFamily="34" charset="0"/>
                <a:cs typeface="Calibri" panose="020F0502020204030204" pitchFamily="34" charset="0"/>
              </a:rPr>
              <a:t>Exponential smoothing</a:t>
            </a:r>
            <a:r>
              <a:rPr lang="en-US" sz="1300" dirty="0">
                <a:solidFill>
                  <a:srgbClr val="FF0000"/>
                </a:solidFill>
                <a:latin typeface="Calibri" panose="020F0502020204030204" pitchFamily="34" charset="0"/>
                <a:cs typeface="Calibri" panose="020F0502020204030204" pitchFamily="34" charset="0"/>
              </a:rPr>
              <a:t> </a:t>
            </a:r>
            <a:r>
              <a:rPr lang="en-US" sz="1300" dirty="0">
                <a:latin typeface="Calibri" panose="020F0502020204030204" pitchFamily="34" charset="0"/>
                <a:cs typeface="Calibri" panose="020F0502020204030204" pitchFamily="34" charset="0"/>
              </a:rPr>
              <a:t>on the left shows the actual data and forecasted data in reference to body weight. The high increase around data point 23 was just after I was sick in the beginning of week 4. I lost some weight from not eating but then gained it back quickly the next week in water weight and trying to re-coup nutrients. After the spike, my weight started to level out again and started to gradually decrease.</a:t>
            </a:r>
          </a:p>
        </p:txBody>
      </p:sp>
      <p:sp>
        <p:nvSpPr>
          <p:cNvPr id="15" name="TextBox 14">
            <a:extLst>
              <a:ext uri="{FF2B5EF4-FFF2-40B4-BE49-F238E27FC236}">
                <a16:creationId xmlns:a16="http://schemas.microsoft.com/office/drawing/2014/main" id="{31459D7C-3E66-9FFC-DA1C-A68967D4C02B}"/>
              </a:ext>
            </a:extLst>
          </p:cNvPr>
          <p:cNvSpPr txBox="1"/>
          <p:nvPr/>
        </p:nvSpPr>
        <p:spPr>
          <a:xfrm>
            <a:off x="442460" y="1075107"/>
            <a:ext cx="4442330" cy="2169825"/>
          </a:xfrm>
          <a:prstGeom prst="rect">
            <a:avLst/>
          </a:prstGeom>
          <a:noFill/>
        </p:spPr>
        <p:txBody>
          <a:bodyPr wrap="square" rtlCol="0">
            <a:spAutoFit/>
          </a:bodyPr>
          <a:lstStyle/>
          <a:p>
            <a:r>
              <a:rPr lang="en-US" sz="1500" dirty="0">
                <a:latin typeface="Calibri" panose="020F0502020204030204" pitchFamily="34" charset="0"/>
                <a:cs typeface="Calibri" panose="020F0502020204030204" pitchFamily="34" charset="0"/>
              </a:rPr>
              <a:t>On the right is the summary output for </a:t>
            </a:r>
            <a:r>
              <a:rPr lang="en-US" sz="1500" dirty="0">
                <a:solidFill>
                  <a:schemeClr val="accent3">
                    <a:lumMod val="75000"/>
                  </a:schemeClr>
                </a:solidFill>
                <a:latin typeface="Calibri" panose="020F0502020204030204" pitchFamily="34" charset="0"/>
                <a:cs typeface="Calibri" panose="020F0502020204030204" pitchFamily="34" charset="0"/>
              </a:rPr>
              <a:t>first auto regression </a:t>
            </a:r>
            <a:r>
              <a:rPr lang="en-US" sz="1500" dirty="0">
                <a:latin typeface="Calibri" panose="020F0502020204030204" pitchFamily="34" charset="0"/>
                <a:cs typeface="Calibri" panose="020F0502020204030204" pitchFamily="34" charset="0"/>
              </a:rPr>
              <a:t>on the bodyweight data. By using the formula </a:t>
            </a:r>
            <a:r>
              <a:rPr lang="en-US" sz="1500" dirty="0" err="1">
                <a:latin typeface="Calibri" panose="020F0502020204030204" pitchFamily="34" charset="0"/>
                <a:cs typeface="Calibri" panose="020F0502020204030204" pitchFamily="34" charset="0"/>
              </a:rPr>
              <a:t>yhat</a:t>
            </a:r>
            <a:r>
              <a:rPr lang="en-US" sz="1500" dirty="0">
                <a:latin typeface="Calibri" panose="020F0502020204030204" pitchFamily="34" charset="0"/>
                <a:cs typeface="Calibri" panose="020F0502020204030204" pitchFamily="34" charset="0"/>
              </a:rPr>
              <a:t> = .6851(x) + 58.319, I can plug in the bodyweight value for the previous day into x, and I can forecast what my weight will be for the next day. This isn’t as helpful on a day-to-day basis but going forward I could take bodyweight average a week at a time and I could then forecast a week ahead to see when I might reach my goal weight.</a:t>
            </a:r>
          </a:p>
        </p:txBody>
      </p:sp>
      <p:sp>
        <p:nvSpPr>
          <p:cNvPr id="16" name="Up Arrow 15">
            <a:extLst>
              <a:ext uri="{FF2B5EF4-FFF2-40B4-BE49-F238E27FC236}">
                <a16:creationId xmlns:a16="http://schemas.microsoft.com/office/drawing/2014/main" id="{17C0C027-4F14-BF76-0DBB-5E2180220067}"/>
              </a:ext>
            </a:extLst>
          </p:cNvPr>
          <p:cNvSpPr/>
          <p:nvPr/>
        </p:nvSpPr>
        <p:spPr>
          <a:xfrm rot="5400000">
            <a:off x="5431939" y="1641482"/>
            <a:ext cx="268458" cy="6051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a:extLst>
              <a:ext uri="{FF2B5EF4-FFF2-40B4-BE49-F238E27FC236}">
                <a16:creationId xmlns:a16="http://schemas.microsoft.com/office/drawing/2014/main" id="{317C1ECC-92E3-2DD2-2E47-F6B77796FC0B}"/>
              </a:ext>
            </a:extLst>
          </p:cNvPr>
          <p:cNvSpPr/>
          <p:nvPr/>
        </p:nvSpPr>
        <p:spPr>
          <a:xfrm rot="16200000">
            <a:off x="8102838" y="4253355"/>
            <a:ext cx="295782" cy="8402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28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7D606-CE98-7FB7-853B-23FB640466B0}"/>
              </a:ext>
            </a:extLst>
          </p:cNvPr>
          <p:cNvSpPr txBox="1"/>
          <p:nvPr/>
        </p:nvSpPr>
        <p:spPr>
          <a:xfrm>
            <a:off x="1202633" y="0"/>
            <a:ext cx="2030424" cy="584775"/>
          </a:xfrm>
          <a:prstGeom prst="rect">
            <a:avLst/>
          </a:prstGeom>
          <a:noFill/>
        </p:spPr>
        <p:txBody>
          <a:bodyPr wrap="square" rtlCol="0">
            <a:spAutoFit/>
          </a:bodyPr>
          <a:lstStyle/>
          <a:p>
            <a:r>
              <a:rPr lang="en-US" altLang="es-MX" sz="3200" b="1" dirty="0">
                <a:solidFill>
                  <a:schemeClr val="accent4">
                    <a:lumMod val="75000"/>
                  </a:schemeClr>
                </a:solidFill>
                <a:latin typeface="Calibri" panose="020F0502020204030204" pitchFamily="34" charset="0"/>
                <a:cs typeface="Calibri" panose="020F0502020204030204" pitchFamily="34" charset="0"/>
              </a:rPr>
              <a:t>CONTROL</a:t>
            </a:r>
            <a:endParaRPr lang="en-US" sz="3200" b="1" dirty="0">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DEADEA30-CA29-6044-4605-4C78CB8524B8}"/>
              </a:ext>
            </a:extLst>
          </p:cNvPr>
          <p:cNvGraphicFramePr>
            <a:graphicFrameLocks noGrp="1"/>
          </p:cNvGraphicFramePr>
          <p:nvPr>
            <p:extLst>
              <p:ext uri="{D42A27DB-BD31-4B8C-83A1-F6EECF244321}">
                <p14:modId xmlns:p14="http://schemas.microsoft.com/office/powerpoint/2010/main" val="4277846259"/>
              </p:ext>
            </p:extLst>
          </p:nvPr>
        </p:nvGraphicFramePr>
        <p:xfrm>
          <a:off x="229848" y="1981936"/>
          <a:ext cx="4154161" cy="4509343"/>
        </p:xfrm>
        <a:graphic>
          <a:graphicData uri="http://schemas.openxmlformats.org/drawingml/2006/table">
            <a:tbl>
              <a:tblPr>
                <a:tableStyleId>{5C22544A-7EE6-4342-B048-85BDC9FD1C3A}</a:tableStyleId>
              </a:tblPr>
              <a:tblGrid>
                <a:gridCol w="548425">
                  <a:extLst>
                    <a:ext uri="{9D8B030D-6E8A-4147-A177-3AD203B41FA5}">
                      <a16:colId xmlns:a16="http://schemas.microsoft.com/office/drawing/2014/main" val="3487312336"/>
                    </a:ext>
                  </a:extLst>
                </a:gridCol>
                <a:gridCol w="3605736">
                  <a:extLst>
                    <a:ext uri="{9D8B030D-6E8A-4147-A177-3AD203B41FA5}">
                      <a16:colId xmlns:a16="http://schemas.microsoft.com/office/drawing/2014/main" val="777656679"/>
                    </a:ext>
                  </a:extLst>
                </a:gridCol>
              </a:tblGrid>
              <a:tr h="441635">
                <a:tc gridSpan="2">
                  <a:txBody>
                    <a:bodyPr/>
                    <a:lstStyle/>
                    <a:p>
                      <a:pPr algn="l" fontAlgn="b"/>
                      <a:r>
                        <a:rPr lang="en-US" sz="1200" u="none" strike="noStrike" dirty="0">
                          <a:effectLst/>
                        </a:rPr>
                        <a:t>SQL: After ( weekly strength test, functional tests, and BMI test)</a:t>
                      </a:r>
                      <a:endParaRPr lang="en-US" sz="1200" b="0" i="0" u="none" strike="noStrike" dirty="0">
                        <a:solidFill>
                          <a:srgbClr val="000000"/>
                        </a:solidFill>
                        <a:effectLst/>
                        <a:latin typeface="Calibri" panose="020F0502020204030204" pitchFamily="34" charset="0"/>
                      </a:endParaRPr>
                    </a:p>
                  </a:txBody>
                  <a:tcPr marL="7623" marR="7623" marT="7623" marB="0" anchor="b"/>
                </a:tc>
                <a:tc hMerge="1">
                  <a:txBody>
                    <a:bodyPr/>
                    <a:lstStyle/>
                    <a:p>
                      <a:endParaRPr lang="en-US"/>
                    </a:p>
                  </a:txBody>
                  <a:tcPr/>
                </a:tc>
                <a:extLst>
                  <a:ext uri="{0D108BD9-81ED-4DB2-BD59-A6C34878D82A}">
                    <a16:rowId xmlns:a16="http://schemas.microsoft.com/office/drawing/2014/main" val="487089941"/>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4042484289"/>
                  </a:ext>
                </a:extLst>
              </a:tr>
              <a:tr h="448023">
                <a:tc>
                  <a:txBody>
                    <a:bodyPr/>
                    <a:lstStyle/>
                    <a:p>
                      <a:pPr algn="l" fontAlgn="b"/>
                      <a:endParaRPr lang="en-US" sz="1200" b="0" i="0" u="none" strike="noStrike" dirty="0">
                        <a:solidFill>
                          <a:srgbClr val="000000"/>
                        </a:solidFill>
                        <a:effectLst/>
                        <a:latin typeface="Calibri" panose="020F0502020204030204" pitchFamily="34" charset="0"/>
                      </a:endParaRPr>
                    </a:p>
                  </a:txBody>
                  <a:tcPr marL="7623" marR="7623" marT="7623" marB="0" anchor="b"/>
                </a:tc>
                <a:tc>
                  <a:txBody>
                    <a:bodyPr/>
                    <a:lstStyle/>
                    <a:p>
                      <a:pPr algn="l" fontAlgn="b"/>
                      <a:r>
                        <a:rPr lang="en-US" sz="1200" u="none" strike="noStrike">
                          <a:effectLst/>
                        </a:rPr>
                        <a:t>Defect opportunities per unit: D = 9 (4 strength tests, 4 functional tests, 1 BMI test per week)</a:t>
                      </a:r>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1950029435"/>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3103097225"/>
                  </a:ext>
                </a:extLst>
              </a:tr>
              <a:tr h="441635">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r>
                        <a:rPr lang="en-US" sz="1200" u="none" strike="noStrike" dirty="0">
                          <a:effectLst/>
                        </a:rPr>
                        <a:t>Units produced per day: U = 3 ( set of strength tests, set of </a:t>
                      </a:r>
                      <a:r>
                        <a:rPr lang="en-US" sz="1200" u="none" strike="noStrike" dirty="0" err="1">
                          <a:effectLst/>
                        </a:rPr>
                        <a:t>functionsl</a:t>
                      </a:r>
                      <a:r>
                        <a:rPr lang="en-US" sz="1200" u="none" strike="noStrike" dirty="0">
                          <a:effectLst/>
                        </a:rPr>
                        <a:t> tests, BMI test)</a:t>
                      </a:r>
                      <a:endParaRPr lang="en-US" sz="1200" b="0" i="0" u="none" strike="noStrike" dirty="0">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355139625"/>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857979642"/>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r>
                        <a:rPr lang="en-US" sz="1200" u="none" strike="noStrike">
                          <a:effectLst/>
                        </a:rPr>
                        <a:t>Total possible defects per day: D x U = 28</a:t>
                      </a:r>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656533687"/>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2111743525"/>
                  </a:ext>
                </a:extLst>
              </a:tr>
              <a:tr h="441635">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r>
                        <a:rPr lang="en-US" sz="1200" u="none" strike="noStrike" dirty="0">
                          <a:effectLst/>
                        </a:rPr>
                        <a:t>Total actual defects per day: A = 2 (2 test results were not higher than baseline)</a:t>
                      </a:r>
                      <a:endParaRPr lang="en-US" sz="1200" b="0" i="0" u="none" strike="noStrike" dirty="0">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2083172711"/>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2558615692"/>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r>
                        <a:rPr lang="en-US" sz="1200" u="none" strike="noStrike">
                          <a:effectLst/>
                        </a:rPr>
                        <a:t>Defects per opportunity rate: A / DU = DPO = 7.1%</a:t>
                      </a:r>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863698232"/>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2111759561"/>
                  </a:ext>
                </a:extLst>
              </a:tr>
              <a:tr h="441635">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r>
                        <a:rPr lang="en-US" sz="1200" u="none" strike="noStrike">
                          <a:effectLst/>
                        </a:rPr>
                        <a:t>Defects per million opportunities: DPO x 1,000,000 = DPMO = 71,000</a:t>
                      </a:r>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2454809648"/>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1798976126"/>
                  </a:ext>
                </a:extLst>
              </a:tr>
              <a:tr h="229478">
                <a:tc>
                  <a:txBody>
                    <a:bodyPr/>
                    <a:lstStyle/>
                    <a:p>
                      <a:pPr algn="l" fontAlgn="b"/>
                      <a:endParaRPr lang="en-US" sz="1200" b="0" i="0" u="none" strike="noStrike">
                        <a:solidFill>
                          <a:srgbClr val="000000"/>
                        </a:solidFill>
                        <a:effectLst/>
                        <a:latin typeface="Calibri" panose="020F0502020204030204" pitchFamily="34" charset="0"/>
                      </a:endParaRPr>
                    </a:p>
                  </a:txBody>
                  <a:tcPr marL="7623" marR="7623" marT="7623" marB="0" anchor="b"/>
                </a:tc>
                <a:tc>
                  <a:txBody>
                    <a:bodyPr/>
                    <a:lstStyle/>
                    <a:p>
                      <a:pPr algn="l" fontAlgn="b"/>
                      <a:r>
                        <a:rPr lang="en-US" sz="1200" u="none" strike="noStrike" dirty="0">
                          <a:effectLst/>
                        </a:rPr>
                        <a:t>SQL = 3       Yield = 93.3%</a:t>
                      </a:r>
                      <a:endParaRPr lang="en-US" sz="1200" b="0" i="0" u="none" strike="noStrike" dirty="0">
                        <a:solidFill>
                          <a:srgbClr val="000000"/>
                        </a:solidFill>
                        <a:effectLst/>
                        <a:latin typeface="Calibri" panose="020F0502020204030204" pitchFamily="34" charset="0"/>
                      </a:endParaRPr>
                    </a:p>
                  </a:txBody>
                  <a:tcPr marL="7623" marR="7623" marT="7623" marB="0" anchor="b"/>
                </a:tc>
                <a:extLst>
                  <a:ext uri="{0D108BD9-81ED-4DB2-BD59-A6C34878D82A}">
                    <a16:rowId xmlns:a16="http://schemas.microsoft.com/office/drawing/2014/main" val="3899521533"/>
                  </a:ext>
                </a:extLst>
              </a:tr>
            </a:tbl>
          </a:graphicData>
        </a:graphic>
      </p:graphicFrame>
      <p:pic>
        <p:nvPicPr>
          <p:cNvPr id="8" name="Picture 7">
            <a:extLst>
              <a:ext uri="{FF2B5EF4-FFF2-40B4-BE49-F238E27FC236}">
                <a16:creationId xmlns:a16="http://schemas.microsoft.com/office/drawing/2014/main" id="{CFF3D672-0462-6DF4-5A51-823C4B6DE3CB}"/>
              </a:ext>
            </a:extLst>
          </p:cNvPr>
          <p:cNvPicPr>
            <a:picLocks noChangeAspect="1"/>
          </p:cNvPicPr>
          <p:nvPr/>
        </p:nvPicPr>
        <p:blipFill>
          <a:blip r:embed="rId2"/>
          <a:stretch>
            <a:fillRect/>
          </a:stretch>
        </p:blipFill>
        <p:spPr>
          <a:xfrm>
            <a:off x="6966065" y="477052"/>
            <a:ext cx="4863443" cy="1641875"/>
          </a:xfrm>
          <a:prstGeom prst="rect">
            <a:avLst/>
          </a:prstGeom>
        </p:spPr>
      </p:pic>
      <p:sp>
        <p:nvSpPr>
          <p:cNvPr id="9" name="TextBox 8">
            <a:extLst>
              <a:ext uri="{FF2B5EF4-FFF2-40B4-BE49-F238E27FC236}">
                <a16:creationId xmlns:a16="http://schemas.microsoft.com/office/drawing/2014/main" id="{6BBC0836-050C-CA41-C569-7B30CF9876AE}"/>
              </a:ext>
            </a:extLst>
          </p:cNvPr>
          <p:cNvSpPr txBox="1"/>
          <p:nvPr/>
        </p:nvSpPr>
        <p:spPr>
          <a:xfrm>
            <a:off x="5802284" y="2311437"/>
            <a:ext cx="6027225" cy="1815882"/>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Above is the forecast for week 10 using </a:t>
            </a:r>
            <a:r>
              <a:rPr lang="en-US" sz="1600" dirty="0">
                <a:solidFill>
                  <a:schemeClr val="accent3">
                    <a:lumMod val="75000"/>
                  </a:schemeClr>
                </a:solidFill>
                <a:latin typeface="Calibri" panose="020F0502020204030204" pitchFamily="34" charset="0"/>
                <a:cs typeface="Calibri" panose="020F0502020204030204" pitchFamily="34" charset="0"/>
              </a:rPr>
              <a:t>Moving average </a:t>
            </a:r>
            <a:r>
              <a:rPr lang="en-US" sz="1600" dirty="0">
                <a:latin typeface="Calibri" panose="020F0502020204030204" pitchFamily="34" charset="0"/>
                <a:cs typeface="Calibri" panose="020F0502020204030204" pitchFamily="34" charset="0"/>
              </a:rPr>
              <a:t>and </a:t>
            </a:r>
            <a:r>
              <a:rPr lang="en-US" sz="1600" dirty="0">
                <a:solidFill>
                  <a:schemeClr val="accent3">
                    <a:lumMod val="75000"/>
                  </a:schemeClr>
                </a:solidFill>
                <a:latin typeface="Calibri" panose="020F0502020204030204" pitchFamily="34" charset="0"/>
                <a:cs typeface="Calibri" panose="020F0502020204030204" pitchFamily="34" charset="0"/>
              </a:rPr>
              <a:t>exponential smoothing </a:t>
            </a:r>
            <a:r>
              <a:rPr lang="en-US" sz="1600" dirty="0">
                <a:latin typeface="Calibri" panose="020F0502020204030204" pitchFamily="34" charset="0"/>
                <a:cs typeface="Calibri" panose="020F0502020204030204" pitchFamily="34" charset="0"/>
              </a:rPr>
              <a:t>techniques on the bodyweight data. Using a damping factor of .2 made sure to put more weight on the more recent data points, which were the ones recorded after I had made the change to my gym program and focused more on weight lifting and less on cardio. As we can see, if things were to continue steadily in the gym, I would continue to lose about 7/10ths of a pound.</a:t>
            </a:r>
          </a:p>
        </p:txBody>
      </p:sp>
      <p:pic>
        <p:nvPicPr>
          <p:cNvPr id="10" name="Picture 9">
            <a:extLst>
              <a:ext uri="{FF2B5EF4-FFF2-40B4-BE49-F238E27FC236}">
                <a16:creationId xmlns:a16="http://schemas.microsoft.com/office/drawing/2014/main" id="{4C7F652A-8BE6-6FC7-6594-42294D61BD91}"/>
              </a:ext>
            </a:extLst>
          </p:cNvPr>
          <p:cNvPicPr>
            <a:picLocks noChangeAspect="1"/>
          </p:cNvPicPr>
          <p:nvPr/>
        </p:nvPicPr>
        <p:blipFill rotWithShape="1">
          <a:blip r:embed="rId3"/>
          <a:srcRect t="1" r="1639" b="22240"/>
          <a:stretch/>
        </p:blipFill>
        <p:spPr>
          <a:xfrm>
            <a:off x="8976903" y="0"/>
            <a:ext cx="2823670" cy="477053"/>
          </a:xfrm>
          <a:prstGeom prst="rect">
            <a:avLst/>
          </a:prstGeom>
        </p:spPr>
      </p:pic>
      <p:cxnSp>
        <p:nvCxnSpPr>
          <p:cNvPr id="12" name="Straight Connector 11">
            <a:extLst>
              <a:ext uri="{FF2B5EF4-FFF2-40B4-BE49-F238E27FC236}">
                <a16:creationId xmlns:a16="http://schemas.microsoft.com/office/drawing/2014/main" id="{2DD104A3-E468-382C-DD40-E5EDDCC6BFA4}"/>
              </a:ext>
            </a:extLst>
          </p:cNvPr>
          <p:cNvCxnSpPr/>
          <p:nvPr/>
        </p:nvCxnSpPr>
        <p:spPr>
          <a:xfrm>
            <a:off x="568590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B43F0E-B5DB-5201-64BE-03E3D02A38C6}"/>
              </a:ext>
            </a:extLst>
          </p:cNvPr>
          <p:cNvSpPr txBox="1"/>
          <p:nvPr/>
        </p:nvSpPr>
        <p:spPr>
          <a:xfrm>
            <a:off x="218765" y="806302"/>
            <a:ext cx="5234377" cy="954107"/>
          </a:xfrm>
          <a:prstGeom prst="rect">
            <a:avLst/>
          </a:prstGeom>
          <a:noFill/>
        </p:spPr>
        <p:txBody>
          <a:bodyPr wrap="square" rtlCol="0">
            <a:spAutoFit/>
          </a:bodyPr>
          <a:lstStyle/>
          <a:p>
            <a:r>
              <a:rPr lang="en-US" sz="1400" dirty="0">
                <a:solidFill>
                  <a:schemeClr val="accent3">
                    <a:lumMod val="75000"/>
                  </a:schemeClr>
                </a:solidFill>
                <a:latin typeface="Calibri" panose="020F0502020204030204" pitchFamily="34" charset="0"/>
                <a:cs typeface="Calibri" panose="020F0502020204030204" pitchFamily="34" charset="0"/>
              </a:rPr>
              <a:t>SQL improved from 2.3 to 3 </a:t>
            </a:r>
            <a:r>
              <a:rPr lang="en-US" sz="1400" dirty="0">
                <a:latin typeface="Calibri" panose="020F0502020204030204" pitchFamily="34" charset="0"/>
                <a:cs typeface="Calibri" panose="020F0502020204030204" pitchFamily="34" charset="0"/>
              </a:rPr>
              <a:t>after changes were made and defects were identified and corrected. There is still a great amount of improvement that can happen in order to raise the SQL level even more.</a:t>
            </a:r>
          </a:p>
        </p:txBody>
      </p:sp>
      <p:sp>
        <p:nvSpPr>
          <p:cNvPr id="14" name="TextBox 13">
            <a:extLst>
              <a:ext uri="{FF2B5EF4-FFF2-40B4-BE49-F238E27FC236}">
                <a16:creationId xmlns:a16="http://schemas.microsoft.com/office/drawing/2014/main" id="{8AC94D4C-780C-8737-E195-669B4ED18FDA}"/>
              </a:ext>
            </a:extLst>
          </p:cNvPr>
          <p:cNvSpPr txBox="1"/>
          <p:nvPr/>
        </p:nvSpPr>
        <p:spPr>
          <a:xfrm>
            <a:off x="4832043" y="4678347"/>
            <a:ext cx="6700040" cy="206210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Using all the discovered information, I am confident that I am on the right track in focusing more on weightlifting and less on cardio. I can hold steady and keep doing what I am doing OR I can start to add in different changes, little by little to see how those effect my weight loss and strength increase. By changing or adding one thing at a time or tweaking different variables, over time I will be able to optimize my process and my gains should grow exponentially. The next thing I would want to try is to add in calorie tracking and/or intermittent fasting and see what the effects are.</a:t>
            </a:r>
          </a:p>
        </p:txBody>
      </p:sp>
      <p:sp>
        <p:nvSpPr>
          <p:cNvPr id="15" name="TextBox 14">
            <a:extLst>
              <a:ext uri="{FF2B5EF4-FFF2-40B4-BE49-F238E27FC236}">
                <a16:creationId xmlns:a16="http://schemas.microsoft.com/office/drawing/2014/main" id="{7664A721-19A5-1C7E-6E63-96D4342BF6C5}"/>
              </a:ext>
            </a:extLst>
          </p:cNvPr>
          <p:cNvSpPr txBox="1"/>
          <p:nvPr/>
        </p:nvSpPr>
        <p:spPr>
          <a:xfrm>
            <a:off x="4384009" y="4319829"/>
            <a:ext cx="4432395" cy="400110"/>
          </a:xfrm>
          <a:prstGeom prst="rect">
            <a:avLst/>
          </a:prstGeom>
          <a:noFill/>
        </p:spPr>
        <p:txBody>
          <a:bodyPr wrap="square" rtlCol="0">
            <a:spAutoFit/>
          </a:bodyPr>
          <a:lstStyle/>
          <a:p>
            <a:r>
              <a:rPr lang="en-US" sz="2000" dirty="0">
                <a:solidFill>
                  <a:schemeClr val="accent3">
                    <a:lumMod val="75000"/>
                  </a:schemeClr>
                </a:solidFill>
              </a:rPr>
              <a:t>What have I learned? / What is next?</a:t>
            </a:r>
          </a:p>
        </p:txBody>
      </p:sp>
    </p:spTree>
    <p:extLst>
      <p:ext uri="{BB962C8B-B14F-4D97-AF65-F5344CB8AC3E}">
        <p14:creationId xmlns:p14="http://schemas.microsoft.com/office/powerpoint/2010/main" val="1892467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a:extLst>
              <a:ext uri="{FF2B5EF4-FFF2-40B4-BE49-F238E27FC236}">
                <a16:creationId xmlns:a16="http://schemas.microsoft.com/office/drawing/2014/main" id="{845B1B41-1B81-8856-29E8-4923632DC6D4}"/>
              </a:ext>
            </a:extLst>
          </p:cNvPr>
          <p:cNvSpPr>
            <a:spLocks noChangeArrowheads="1"/>
          </p:cNvSpPr>
          <p:nvPr/>
        </p:nvSpPr>
        <p:spPr bwMode="auto">
          <a:xfrm>
            <a:off x="867593" y="708318"/>
            <a:ext cx="9962903" cy="486107"/>
          </a:xfrm>
          <a:prstGeom prst="rect">
            <a:avLst/>
          </a:prstGeom>
          <a:solidFill>
            <a:srgbClr val="0316A1"/>
          </a:solidFill>
          <a:ln w="254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Calibri" panose="020F0502020204030204" pitchFamily="34" charset="0"/>
              <a:cs typeface="Calibri" panose="020F0502020204030204" pitchFamily="34" charset="0"/>
            </a:endParaRPr>
          </a:p>
        </p:txBody>
      </p:sp>
      <p:sp>
        <p:nvSpPr>
          <p:cNvPr id="4099" name="Line 9">
            <a:extLst>
              <a:ext uri="{FF2B5EF4-FFF2-40B4-BE49-F238E27FC236}">
                <a16:creationId xmlns:a16="http://schemas.microsoft.com/office/drawing/2014/main" id="{DB516A89-1857-2AB3-88E1-10F5E5144FF0}"/>
              </a:ext>
            </a:extLst>
          </p:cNvPr>
          <p:cNvSpPr>
            <a:spLocks noChangeShapeType="1"/>
          </p:cNvSpPr>
          <p:nvPr/>
        </p:nvSpPr>
        <p:spPr bwMode="auto">
          <a:xfrm flipH="1">
            <a:off x="5896751" y="1274763"/>
            <a:ext cx="14177" cy="4905221"/>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100" name="Line 10">
            <a:extLst>
              <a:ext uri="{FF2B5EF4-FFF2-40B4-BE49-F238E27FC236}">
                <a16:creationId xmlns:a16="http://schemas.microsoft.com/office/drawing/2014/main" id="{950DA136-D64B-82BF-437D-17F11BCAECDE}"/>
              </a:ext>
            </a:extLst>
          </p:cNvPr>
          <p:cNvSpPr>
            <a:spLocks noChangeShapeType="1"/>
          </p:cNvSpPr>
          <p:nvPr/>
        </p:nvSpPr>
        <p:spPr bwMode="auto">
          <a:xfrm flipV="1">
            <a:off x="381828" y="6106489"/>
            <a:ext cx="11326459" cy="52857"/>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19467" name="Rectangle 11">
            <a:extLst>
              <a:ext uri="{FF2B5EF4-FFF2-40B4-BE49-F238E27FC236}">
                <a16:creationId xmlns:a16="http://schemas.microsoft.com/office/drawing/2014/main" id="{EC322C66-E3FD-4E83-BBCB-AC5A99E9EAE7}"/>
              </a:ext>
            </a:extLst>
          </p:cNvPr>
          <p:cNvSpPr>
            <a:spLocks noChangeArrowheads="1"/>
          </p:cNvSpPr>
          <p:nvPr/>
        </p:nvSpPr>
        <p:spPr bwMode="auto">
          <a:xfrm>
            <a:off x="426795" y="1248257"/>
            <a:ext cx="14478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Calibri" panose="020F0502020204030204" pitchFamily="34" charset="0"/>
                <a:cs typeface="Calibri" panose="020F0502020204030204" pitchFamily="34" charset="0"/>
              </a:rPr>
              <a:t>DEFINE</a:t>
            </a:r>
          </a:p>
        </p:txBody>
      </p:sp>
      <p:sp>
        <p:nvSpPr>
          <p:cNvPr id="19468" name="Rectangle 12">
            <a:extLst>
              <a:ext uri="{FF2B5EF4-FFF2-40B4-BE49-F238E27FC236}">
                <a16:creationId xmlns:a16="http://schemas.microsoft.com/office/drawing/2014/main" id="{7AEBAC47-2996-430C-B6A0-E89BB84FDE57}"/>
              </a:ext>
            </a:extLst>
          </p:cNvPr>
          <p:cNvSpPr>
            <a:spLocks noChangeArrowheads="1"/>
          </p:cNvSpPr>
          <p:nvPr/>
        </p:nvSpPr>
        <p:spPr bwMode="auto">
          <a:xfrm>
            <a:off x="3679826" y="1251744"/>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Calibri" panose="020F0502020204030204" pitchFamily="34" charset="0"/>
                <a:cs typeface="Calibri" panose="020F0502020204030204" pitchFamily="34" charset="0"/>
              </a:rPr>
              <a:t>MEASURE</a:t>
            </a:r>
          </a:p>
        </p:txBody>
      </p:sp>
      <p:sp>
        <p:nvSpPr>
          <p:cNvPr id="4103" name="Rectangle 13">
            <a:extLst>
              <a:ext uri="{FF2B5EF4-FFF2-40B4-BE49-F238E27FC236}">
                <a16:creationId xmlns:a16="http://schemas.microsoft.com/office/drawing/2014/main" id="{988C8593-8AC2-D612-3126-C13A1681D16B}"/>
              </a:ext>
            </a:extLst>
          </p:cNvPr>
          <p:cNvSpPr>
            <a:spLocks noChangeArrowheads="1"/>
          </p:cNvSpPr>
          <p:nvPr/>
        </p:nvSpPr>
        <p:spPr bwMode="auto">
          <a:xfrm>
            <a:off x="5489575" y="1430339"/>
            <a:ext cx="985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Calibri" panose="020F0502020204030204" pitchFamily="34" charset="0"/>
              <a:cs typeface="Calibri" panose="020F0502020204030204" pitchFamily="34" charset="0"/>
            </a:endParaRPr>
          </a:p>
        </p:txBody>
      </p:sp>
      <p:sp>
        <p:nvSpPr>
          <p:cNvPr id="4104" name="Rectangle 14">
            <a:extLst>
              <a:ext uri="{FF2B5EF4-FFF2-40B4-BE49-F238E27FC236}">
                <a16:creationId xmlns:a16="http://schemas.microsoft.com/office/drawing/2014/main" id="{C208C6D0-5B8D-CC03-6E47-AE82944B4C30}"/>
              </a:ext>
            </a:extLst>
          </p:cNvPr>
          <p:cNvSpPr>
            <a:spLocks noChangeArrowheads="1"/>
          </p:cNvSpPr>
          <p:nvPr/>
        </p:nvSpPr>
        <p:spPr bwMode="auto">
          <a:xfrm>
            <a:off x="92329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Calibri" panose="020F0502020204030204" pitchFamily="34" charset="0"/>
              <a:cs typeface="Calibri" panose="020F0502020204030204" pitchFamily="34" charset="0"/>
            </a:endParaRPr>
          </a:p>
        </p:txBody>
      </p:sp>
      <p:sp>
        <p:nvSpPr>
          <p:cNvPr id="4105" name="Rectangle 15">
            <a:extLst>
              <a:ext uri="{FF2B5EF4-FFF2-40B4-BE49-F238E27FC236}">
                <a16:creationId xmlns:a16="http://schemas.microsoft.com/office/drawing/2014/main" id="{62A5CFBF-17A0-A970-66C1-437A85BE150E}"/>
              </a:ext>
            </a:extLst>
          </p:cNvPr>
          <p:cNvSpPr>
            <a:spLocks noChangeArrowheads="1"/>
          </p:cNvSpPr>
          <p:nvPr/>
        </p:nvSpPr>
        <p:spPr bwMode="auto">
          <a:xfrm>
            <a:off x="7583489" y="12525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Calibri" panose="020F0502020204030204" pitchFamily="34" charset="0"/>
              <a:cs typeface="Calibri" panose="020F0502020204030204" pitchFamily="34" charset="0"/>
            </a:endParaRPr>
          </a:p>
        </p:txBody>
      </p:sp>
      <p:sp>
        <p:nvSpPr>
          <p:cNvPr id="4106" name="Text Box 16">
            <a:extLst>
              <a:ext uri="{FF2B5EF4-FFF2-40B4-BE49-F238E27FC236}">
                <a16:creationId xmlns:a16="http://schemas.microsoft.com/office/drawing/2014/main" id="{A9F7EF1E-976E-8A2E-6453-5E9AAC8084BF}"/>
              </a:ext>
            </a:extLst>
          </p:cNvPr>
          <p:cNvSpPr txBox="1">
            <a:spLocks noChangeArrowheads="1"/>
          </p:cNvSpPr>
          <p:nvPr/>
        </p:nvSpPr>
        <p:spPr bwMode="auto">
          <a:xfrm>
            <a:off x="3935890" y="67905"/>
            <a:ext cx="7772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0"/>
              </a:spcBef>
              <a:buFontTx/>
              <a:buNone/>
            </a:pPr>
            <a:r>
              <a:rPr lang="en-US" altLang="en-US" sz="2400" b="1" dirty="0">
                <a:solidFill>
                  <a:srgbClr val="0316A1"/>
                </a:solidFill>
                <a:latin typeface="Calibri" panose="020F0502020204030204" pitchFamily="34" charset="0"/>
                <a:cs typeface="Calibri" panose="020F0502020204030204" pitchFamily="34" charset="0"/>
              </a:rPr>
              <a:t>Process Improvement for fitness gains and bodyweight loss</a:t>
            </a:r>
          </a:p>
        </p:txBody>
      </p:sp>
      <p:sp>
        <p:nvSpPr>
          <p:cNvPr id="4107" name="Text Box 17">
            <a:extLst>
              <a:ext uri="{FF2B5EF4-FFF2-40B4-BE49-F238E27FC236}">
                <a16:creationId xmlns:a16="http://schemas.microsoft.com/office/drawing/2014/main" id="{8A708479-6EB4-CDB6-BF2A-5623C686D316}"/>
              </a:ext>
            </a:extLst>
          </p:cNvPr>
          <p:cNvSpPr txBox="1">
            <a:spLocks noChangeArrowheads="1"/>
          </p:cNvSpPr>
          <p:nvPr/>
        </p:nvSpPr>
        <p:spPr bwMode="auto">
          <a:xfrm>
            <a:off x="2522294" y="732473"/>
            <a:ext cx="7889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Launch: </a:t>
            </a:r>
          </a:p>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Oct 6, 2022</a:t>
            </a:r>
            <a:endParaRPr lang="en-US" altLang="en-US" sz="1000" dirty="0">
              <a:latin typeface="Calibri" panose="020F0502020204030204" pitchFamily="34" charset="0"/>
              <a:cs typeface="Calibri" panose="020F0502020204030204" pitchFamily="34" charset="0"/>
            </a:endParaRPr>
          </a:p>
        </p:txBody>
      </p:sp>
      <p:sp>
        <p:nvSpPr>
          <p:cNvPr id="4108" name="Rectangle 19">
            <a:extLst>
              <a:ext uri="{FF2B5EF4-FFF2-40B4-BE49-F238E27FC236}">
                <a16:creationId xmlns:a16="http://schemas.microsoft.com/office/drawing/2014/main" id="{2DF0D5C0-1E5B-20F3-AE3D-92788634AE33}"/>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Calibri" panose="020F0502020204030204" pitchFamily="34" charset="0"/>
              <a:cs typeface="Calibri" panose="020F0502020204030204" pitchFamily="34" charset="0"/>
            </a:endParaRPr>
          </a:p>
        </p:txBody>
      </p:sp>
      <p:sp>
        <p:nvSpPr>
          <p:cNvPr id="4109" name="Rectangle 20">
            <a:extLst>
              <a:ext uri="{FF2B5EF4-FFF2-40B4-BE49-F238E27FC236}">
                <a16:creationId xmlns:a16="http://schemas.microsoft.com/office/drawing/2014/main" id="{F0932495-54F4-6BFD-AAAD-3D31C7CE7B0C}"/>
              </a:ext>
            </a:extLst>
          </p:cNvPr>
          <p:cNvSpPr>
            <a:spLocks noChangeArrowheads="1"/>
          </p:cNvSpPr>
          <p:nvPr/>
        </p:nvSpPr>
        <p:spPr bwMode="auto">
          <a:xfrm>
            <a:off x="10075864" y="1274763"/>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2400">
              <a:latin typeface="Calibri" panose="020F0502020204030204" pitchFamily="34" charset="0"/>
              <a:cs typeface="Calibri" panose="020F0502020204030204" pitchFamily="34" charset="0"/>
            </a:endParaRPr>
          </a:p>
        </p:txBody>
      </p:sp>
      <p:sp>
        <p:nvSpPr>
          <p:cNvPr id="4110" name="Text Box 21">
            <a:extLst>
              <a:ext uri="{FF2B5EF4-FFF2-40B4-BE49-F238E27FC236}">
                <a16:creationId xmlns:a16="http://schemas.microsoft.com/office/drawing/2014/main" id="{04A7A351-C472-AFC3-3B92-09925022859D}"/>
              </a:ext>
            </a:extLst>
          </p:cNvPr>
          <p:cNvSpPr txBox="1">
            <a:spLocks noChangeArrowheads="1"/>
          </p:cNvSpPr>
          <p:nvPr/>
        </p:nvSpPr>
        <p:spPr bwMode="auto">
          <a:xfrm>
            <a:off x="3878069" y="708318"/>
            <a:ext cx="9300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Define: </a:t>
            </a:r>
          </a:p>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Oct 6 – Oct 20</a:t>
            </a:r>
          </a:p>
          <a:p>
            <a:pPr>
              <a:spcBef>
                <a:spcPct val="0"/>
              </a:spcBef>
              <a:buFontTx/>
              <a:buNone/>
            </a:pPr>
            <a:endParaRPr lang="en-US" altLang="en-US" sz="1000" dirty="0">
              <a:latin typeface="Calibri" panose="020F0502020204030204" pitchFamily="34" charset="0"/>
              <a:cs typeface="Calibri" panose="020F0502020204030204" pitchFamily="34" charset="0"/>
            </a:endParaRPr>
          </a:p>
        </p:txBody>
      </p:sp>
      <p:sp>
        <p:nvSpPr>
          <p:cNvPr id="4111" name="Text Box 22">
            <a:extLst>
              <a:ext uri="{FF2B5EF4-FFF2-40B4-BE49-F238E27FC236}">
                <a16:creationId xmlns:a16="http://schemas.microsoft.com/office/drawing/2014/main" id="{8E29E739-006A-BDDC-B7A0-304956761C26}"/>
              </a:ext>
            </a:extLst>
          </p:cNvPr>
          <p:cNvSpPr txBox="1">
            <a:spLocks noChangeArrowheads="1"/>
          </p:cNvSpPr>
          <p:nvPr/>
        </p:nvSpPr>
        <p:spPr bwMode="auto">
          <a:xfrm>
            <a:off x="5225988" y="695656"/>
            <a:ext cx="9957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Measure: </a:t>
            </a:r>
          </a:p>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Oct 20 – Oct 27</a:t>
            </a:r>
          </a:p>
        </p:txBody>
      </p:sp>
      <p:sp>
        <p:nvSpPr>
          <p:cNvPr id="4112" name="Text Box 23">
            <a:extLst>
              <a:ext uri="{FF2B5EF4-FFF2-40B4-BE49-F238E27FC236}">
                <a16:creationId xmlns:a16="http://schemas.microsoft.com/office/drawing/2014/main" id="{4EC856D4-B9E3-5133-C4DD-70AE591B3234}"/>
              </a:ext>
            </a:extLst>
          </p:cNvPr>
          <p:cNvSpPr txBox="1">
            <a:spLocks noChangeArrowheads="1"/>
          </p:cNvSpPr>
          <p:nvPr/>
        </p:nvSpPr>
        <p:spPr bwMode="auto">
          <a:xfrm>
            <a:off x="6630989" y="739154"/>
            <a:ext cx="100540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Analyze:</a:t>
            </a:r>
          </a:p>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Oct 27- Nov 17</a:t>
            </a:r>
          </a:p>
          <a:p>
            <a:pPr>
              <a:spcBef>
                <a:spcPct val="0"/>
              </a:spcBef>
              <a:buFontTx/>
              <a:buNone/>
            </a:pPr>
            <a:endParaRPr lang="en-US" altLang="en-US" sz="1000" dirty="0">
              <a:latin typeface="Calibri" panose="020F0502020204030204" pitchFamily="34" charset="0"/>
              <a:cs typeface="Calibri" panose="020F0502020204030204" pitchFamily="34" charset="0"/>
            </a:endParaRPr>
          </a:p>
        </p:txBody>
      </p:sp>
      <p:sp>
        <p:nvSpPr>
          <p:cNvPr id="4113" name="Text Box 24">
            <a:extLst>
              <a:ext uri="{FF2B5EF4-FFF2-40B4-BE49-F238E27FC236}">
                <a16:creationId xmlns:a16="http://schemas.microsoft.com/office/drawing/2014/main" id="{33597D9D-48E0-06EF-FDC0-9C250BEBDEFD}"/>
              </a:ext>
            </a:extLst>
          </p:cNvPr>
          <p:cNvSpPr txBox="1">
            <a:spLocks noChangeArrowheads="1"/>
          </p:cNvSpPr>
          <p:nvPr/>
        </p:nvSpPr>
        <p:spPr bwMode="auto">
          <a:xfrm>
            <a:off x="9261476" y="755305"/>
            <a:ext cx="8899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Control:</a:t>
            </a:r>
          </a:p>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Dec 1 – Dec 8</a:t>
            </a:r>
          </a:p>
          <a:p>
            <a:pPr>
              <a:spcBef>
                <a:spcPct val="0"/>
              </a:spcBef>
              <a:buFontTx/>
              <a:buNone/>
            </a:pPr>
            <a:endParaRPr lang="en-US" altLang="en-US" sz="1000" dirty="0">
              <a:solidFill>
                <a:schemeClr val="bg1"/>
              </a:solidFill>
              <a:latin typeface="Calibri" panose="020F0502020204030204" pitchFamily="34" charset="0"/>
              <a:cs typeface="Calibri" panose="020F0502020204030204" pitchFamily="34" charset="0"/>
            </a:endParaRPr>
          </a:p>
        </p:txBody>
      </p:sp>
      <p:sp>
        <p:nvSpPr>
          <p:cNvPr id="4114" name="Text Box 25">
            <a:extLst>
              <a:ext uri="{FF2B5EF4-FFF2-40B4-BE49-F238E27FC236}">
                <a16:creationId xmlns:a16="http://schemas.microsoft.com/office/drawing/2014/main" id="{EE7DED4D-CEE3-1C33-C4EE-49E37C74D45F}"/>
              </a:ext>
            </a:extLst>
          </p:cNvPr>
          <p:cNvSpPr txBox="1">
            <a:spLocks noChangeArrowheads="1"/>
          </p:cNvSpPr>
          <p:nvPr/>
        </p:nvSpPr>
        <p:spPr bwMode="auto">
          <a:xfrm>
            <a:off x="7969320" y="726805"/>
            <a:ext cx="97334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Improve: </a:t>
            </a:r>
          </a:p>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Nov 17 – Dec 1</a:t>
            </a:r>
          </a:p>
          <a:p>
            <a:pPr>
              <a:spcBef>
                <a:spcPct val="0"/>
              </a:spcBef>
              <a:buFontTx/>
              <a:buNone/>
            </a:pPr>
            <a:endParaRPr lang="en-US" altLang="en-US" sz="1000" dirty="0">
              <a:solidFill>
                <a:schemeClr val="bg1"/>
              </a:solidFill>
              <a:latin typeface="Calibri" panose="020F0502020204030204" pitchFamily="34" charset="0"/>
              <a:cs typeface="Calibri" panose="020F0502020204030204" pitchFamily="34" charset="0"/>
            </a:endParaRPr>
          </a:p>
        </p:txBody>
      </p:sp>
      <p:sp>
        <p:nvSpPr>
          <p:cNvPr id="4115" name="Text Box 31">
            <a:extLst>
              <a:ext uri="{FF2B5EF4-FFF2-40B4-BE49-F238E27FC236}">
                <a16:creationId xmlns:a16="http://schemas.microsoft.com/office/drawing/2014/main" id="{A7D967CC-E3AB-BFC3-5850-1A78CF068403}"/>
              </a:ext>
            </a:extLst>
          </p:cNvPr>
          <p:cNvSpPr txBox="1">
            <a:spLocks noChangeArrowheads="1"/>
          </p:cNvSpPr>
          <p:nvPr/>
        </p:nvSpPr>
        <p:spPr bwMode="auto">
          <a:xfrm>
            <a:off x="1150695" y="739154"/>
            <a:ext cx="9204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000" b="1" dirty="0">
                <a:solidFill>
                  <a:schemeClr val="bg1"/>
                </a:solidFill>
                <a:latin typeface="Calibri" panose="020F0502020204030204" pitchFamily="34" charset="0"/>
                <a:cs typeface="Calibri" panose="020F0502020204030204" pitchFamily="34" charset="0"/>
              </a:rPr>
              <a:t>Key Dates ---&gt;</a:t>
            </a:r>
            <a:endParaRPr lang="en-US" altLang="en-US" sz="1000" dirty="0">
              <a:latin typeface="Calibri" panose="020F0502020204030204" pitchFamily="34" charset="0"/>
              <a:cs typeface="Calibri" panose="020F0502020204030204" pitchFamily="34" charset="0"/>
            </a:endParaRPr>
          </a:p>
        </p:txBody>
      </p:sp>
      <p:sp>
        <p:nvSpPr>
          <p:cNvPr id="4116" name="Line 32">
            <a:extLst>
              <a:ext uri="{FF2B5EF4-FFF2-40B4-BE49-F238E27FC236}">
                <a16:creationId xmlns:a16="http://schemas.microsoft.com/office/drawing/2014/main" id="{8435A8E5-9A78-F4A6-B80D-F47358523944}"/>
              </a:ext>
            </a:extLst>
          </p:cNvPr>
          <p:cNvSpPr>
            <a:spLocks noChangeShapeType="1"/>
          </p:cNvSpPr>
          <p:nvPr/>
        </p:nvSpPr>
        <p:spPr bwMode="auto">
          <a:xfrm>
            <a:off x="3715189" y="751583"/>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117" name="Line 33">
            <a:extLst>
              <a:ext uri="{FF2B5EF4-FFF2-40B4-BE49-F238E27FC236}">
                <a16:creationId xmlns:a16="http://schemas.microsoft.com/office/drawing/2014/main" id="{483E9B08-D36E-88D4-4CC1-3DA756CC0996}"/>
              </a:ext>
            </a:extLst>
          </p:cNvPr>
          <p:cNvSpPr>
            <a:spLocks noChangeShapeType="1"/>
          </p:cNvSpPr>
          <p:nvPr/>
        </p:nvSpPr>
        <p:spPr bwMode="auto">
          <a:xfrm>
            <a:off x="9087464" y="726805"/>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118" name="Line 34">
            <a:extLst>
              <a:ext uri="{FF2B5EF4-FFF2-40B4-BE49-F238E27FC236}">
                <a16:creationId xmlns:a16="http://schemas.microsoft.com/office/drawing/2014/main" id="{3425B521-9EB7-6456-5503-9227EEFA5CFD}"/>
              </a:ext>
            </a:extLst>
          </p:cNvPr>
          <p:cNvSpPr>
            <a:spLocks noChangeShapeType="1"/>
          </p:cNvSpPr>
          <p:nvPr/>
        </p:nvSpPr>
        <p:spPr bwMode="auto">
          <a:xfrm>
            <a:off x="7806813" y="708318"/>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119" name="Line 35">
            <a:extLst>
              <a:ext uri="{FF2B5EF4-FFF2-40B4-BE49-F238E27FC236}">
                <a16:creationId xmlns:a16="http://schemas.microsoft.com/office/drawing/2014/main" id="{6298675B-EFD9-E20B-167A-9EEE72DEE565}"/>
              </a:ext>
            </a:extLst>
          </p:cNvPr>
          <p:cNvSpPr>
            <a:spLocks noChangeShapeType="1"/>
          </p:cNvSpPr>
          <p:nvPr/>
        </p:nvSpPr>
        <p:spPr bwMode="auto">
          <a:xfrm>
            <a:off x="6475413" y="739154"/>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120" name="Line 36">
            <a:extLst>
              <a:ext uri="{FF2B5EF4-FFF2-40B4-BE49-F238E27FC236}">
                <a16:creationId xmlns:a16="http://schemas.microsoft.com/office/drawing/2014/main" id="{1E4DA504-D8A3-7F89-CD55-DB75577E3CEE}"/>
              </a:ext>
            </a:extLst>
          </p:cNvPr>
          <p:cNvSpPr>
            <a:spLocks noChangeShapeType="1"/>
          </p:cNvSpPr>
          <p:nvPr/>
        </p:nvSpPr>
        <p:spPr bwMode="auto">
          <a:xfrm>
            <a:off x="5048865" y="708318"/>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19495" name="Rectangle 39">
            <a:extLst>
              <a:ext uri="{FF2B5EF4-FFF2-40B4-BE49-F238E27FC236}">
                <a16:creationId xmlns:a16="http://schemas.microsoft.com/office/drawing/2014/main" id="{8F1D7104-4D56-4B2E-9ECF-AA64344C5A84}"/>
              </a:ext>
            </a:extLst>
          </p:cNvPr>
          <p:cNvSpPr>
            <a:spLocks noChangeArrowheads="1"/>
          </p:cNvSpPr>
          <p:nvPr/>
        </p:nvSpPr>
        <p:spPr bwMode="auto">
          <a:xfrm>
            <a:off x="6544554" y="1231928"/>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Calibri" panose="020F0502020204030204" pitchFamily="34" charset="0"/>
                <a:cs typeface="Calibri" panose="020F0502020204030204" pitchFamily="34" charset="0"/>
              </a:rPr>
              <a:t>ANALYZE</a:t>
            </a:r>
          </a:p>
        </p:txBody>
      </p:sp>
      <p:sp>
        <p:nvSpPr>
          <p:cNvPr id="19496" name="Rectangle 40">
            <a:extLst>
              <a:ext uri="{FF2B5EF4-FFF2-40B4-BE49-F238E27FC236}">
                <a16:creationId xmlns:a16="http://schemas.microsoft.com/office/drawing/2014/main" id="{ADBC33B7-4EA0-4166-9691-0ACB3B5BE89A}"/>
              </a:ext>
            </a:extLst>
          </p:cNvPr>
          <p:cNvSpPr>
            <a:spLocks noChangeArrowheads="1"/>
          </p:cNvSpPr>
          <p:nvPr/>
        </p:nvSpPr>
        <p:spPr bwMode="auto">
          <a:xfrm>
            <a:off x="9970710" y="1254607"/>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Calibri" panose="020F0502020204030204" pitchFamily="34" charset="0"/>
                <a:cs typeface="Calibri" panose="020F0502020204030204" pitchFamily="34" charset="0"/>
              </a:rPr>
              <a:t>IMPROVE</a:t>
            </a:r>
          </a:p>
        </p:txBody>
      </p:sp>
      <p:sp>
        <p:nvSpPr>
          <p:cNvPr id="4124" name="Line 43">
            <a:extLst>
              <a:ext uri="{FF2B5EF4-FFF2-40B4-BE49-F238E27FC236}">
                <a16:creationId xmlns:a16="http://schemas.microsoft.com/office/drawing/2014/main" id="{CC550878-E7E3-8A66-1012-CB92275F8DC1}"/>
              </a:ext>
            </a:extLst>
          </p:cNvPr>
          <p:cNvSpPr>
            <a:spLocks noChangeShapeType="1"/>
          </p:cNvSpPr>
          <p:nvPr/>
        </p:nvSpPr>
        <p:spPr bwMode="auto">
          <a:xfrm>
            <a:off x="9287038" y="1577351"/>
            <a:ext cx="30162" cy="4529138"/>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dirty="0">
              <a:latin typeface="Calibri" panose="020F0502020204030204" pitchFamily="34" charset="0"/>
              <a:cs typeface="Calibri" panose="020F0502020204030204" pitchFamily="34" charset="0"/>
            </a:endParaRPr>
          </a:p>
        </p:txBody>
      </p:sp>
      <p:sp>
        <p:nvSpPr>
          <p:cNvPr id="4126" name="Text Box 46">
            <a:extLst>
              <a:ext uri="{FF2B5EF4-FFF2-40B4-BE49-F238E27FC236}">
                <a16:creationId xmlns:a16="http://schemas.microsoft.com/office/drawing/2014/main" id="{22F0DB46-8CFB-CE0E-4B83-AF3CBB9B75DB}"/>
              </a:ext>
            </a:extLst>
          </p:cNvPr>
          <p:cNvSpPr txBox="1">
            <a:spLocks noChangeArrowheads="1"/>
          </p:cNvSpPr>
          <p:nvPr/>
        </p:nvSpPr>
        <p:spPr bwMode="auto">
          <a:xfrm>
            <a:off x="5475288" y="402512"/>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1200" dirty="0">
                <a:solidFill>
                  <a:schemeClr val="tx2"/>
                </a:solidFill>
                <a:latin typeface="Calibri" panose="020F0502020204030204" pitchFamily="34" charset="0"/>
                <a:cs typeface="Calibri" panose="020F0502020204030204" pitchFamily="34" charset="0"/>
              </a:rPr>
              <a:t>Process owner:  Avery Hutchinson</a:t>
            </a:r>
          </a:p>
        </p:txBody>
      </p:sp>
      <p:sp>
        <p:nvSpPr>
          <p:cNvPr id="4127" name="Line 54">
            <a:extLst>
              <a:ext uri="{FF2B5EF4-FFF2-40B4-BE49-F238E27FC236}">
                <a16:creationId xmlns:a16="http://schemas.microsoft.com/office/drawing/2014/main" id="{A3140397-771C-7F83-E3C8-34540EC59C44}"/>
              </a:ext>
            </a:extLst>
          </p:cNvPr>
          <p:cNvSpPr>
            <a:spLocks noChangeShapeType="1"/>
          </p:cNvSpPr>
          <p:nvPr/>
        </p:nvSpPr>
        <p:spPr bwMode="auto">
          <a:xfrm flipH="1">
            <a:off x="2996925" y="1371843"/>
            <a:ext cx="41027" cy="4753683"/>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129" name="Line 77">
            <a:extLst>
              <a:ext uri="{FF2B5EF4-FFF2-40B4-BE49-F238E27FC236}">
                <a16:creationId xmlns:a16="http://schemas.microsoft.com/office/drawing/2014/main" id="{C301C8C3-9CF9-A23D-74A8-F28CE149033E}"/>
              </a:ext>
            </a:extLst>
          </p:cNvPr>
          <p:cNvSpPr>
            <a:spLocks noChangeShapeType="1"/>
          </p:cNvSpPr>
          <p:nvPr/>
        </p:nvSpPr>
        <p:spPr bwMode="auto">
          <a:xfrm>
            <a:off x="9317200" y="3874944"/>
            <a:ext cx="2718335" cy="11948"/>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9534" name="Rectangle 78">
            <a:extLst>
              <a:ext uri="{FF2B5EF4-FFF2-40B4-BE49-F238E27FC236}">
                <a16:creationId xmlns:a16="http://schemas.microsoft.com/office/drawing/2014/main" id="{5F640C69-0614-4942-863C-9368FA8B05F1}"/>
              </a:ext>
            </a:extLst>
          </p:cNvPr>
          <p:cNvSpPr>
            <a:spLocks noChangeArrowheads="1"/>
          </p:cNvSpPr>
          <p:nvPr/>
        </p:nvSpPr>
        <p:spPr bwMode="auto">
          <a:xfrm>
            <a:off x="9842430" y="39640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effectLst>
                  <a:outerShdw blurRad="38100" dist="38100" dir="2700000" algn="tl">
                    <a:srgbClr val="C0C0C0"/>
                  </a:outerShdw>
                </a:effectLst>
                <a:latin typeface="Calibri" panose="020F0502020204030204" pitchFamily="34" charset="0"/>
                <a:cs typeface="Calibri" panose="020F0502020204030204" pitchFamily="34" charset="0"/>
              </a:rPr>
              <a:t>CONTROL</a:t>
            </a:r>
          </a:p>
        </p:txBody>
      </p:sp>
      <p:sp>
        <p:nvSpPr>
          <p:cNvPr id="3" name="TextBox 2">
            <a:extLst>
              <a:ext uri="{FF2B5EF4-FFF2-40B4-BE49-F238E27FC236}">
                <a16:creationId xmlns:a16="http://schemas.microsoft.com/office/drawing/2014/main" id="{CD301ABC-F28D-5464-2F11-A95F9EEB4780}"/>
              </a:ext>
            </a:extLst>
          </p:cNvPr>
          <p:cNvSpPr txBox="1"/>
          <p:nvPr/>
        </p:nvSpPr>
        <p:spPr>
          <a:xfrm>
            <a:off x="393098" y="1462670"/>
            <a:ext cx="2669967" cy="4708981"/>
          </a:xfrm>
          <a:prstGeom prst="rect">
            <a:avLst/>
          </a:prstGeom>
          <a:noFill/>
        </p:spPr>
        <p:txBody>
          <a:bodyPr wrap="square" rtlCol="0">
            <a:spAutoFit/>
          </a:bodyPr>
          <a:lstStyle/>
          <a:p>
            <a:r>
              <a:rPr lang="en-US" sz="1200" u="sng" dirty="0">
                <a:latin typeface="Calibri" panose="020F0502020204030204" pitchFamily="34" charset="0"/>
                <a:cs typeface="Calibri" panose="020F0502020204030204" pitchFamily="34" charset="0"/>
              </a:rPr>
              <a:t>Problem Statement:</a:t>
            </a:r>
          </a:p>
          <a:p>
            <a:r>
              <a:rPr lang="en-US" sz="1200" dirty="0">
                <a:latin typeface="Calibri" panose="020F0502020204030204" pitchFamily="34" charset="0"/>
                <a:cs typeface="Calibri" panose="020F0502020204030204" pitchFamily="34" charset="0"/>
              </a:rPr>
              <a:t>Bodyweight and BMI are increasing but not due to any added muscle. This can be witnessed by the fact that strength and functional fitness level are increasing ; both most likely due to a scattered fitness plan and inconsistent gym sessions per week. </a:t>
            </a:r>
          </a:p>
          <a:p>
            <a:endParaRPr lang="en-US" sz="1200" dirty="0">
              <a:latin typeface="Calibri" panose="020F0502020204030204" pitchFamily="34" charset="0"/>
              <a:cs typeface="Calibri" panose="020F0502020204030204" pitchFamily="34" charset="0"/>
            </a:endParaRPr>
          </a:p>
          <a:p>
            <a:endParaRPr lang="en-US" sz="1200" u="sng" dirty="0">
              <a:latin typeface="Calibri" panose="020F0502020204030204" pitchFamily="34" charset="0"/>
              <a:cs typeface="Calibri" panose="020F0502020204030204" pitchFamily="34" charset="0"/>
            </a:endParaRPr>
          </a:p>
          <a:p>
            <a:endParaRPr lang="en-US" sz="1200" u="sng" dirty="0">
              <a:latin typeface="Calibri" panose="020F0502020204030204" pitchFamily="34" charset="0"/>
              <a:cs typeface="Calibri" panose="020F0502020204030204" pitchFamily="34" charset="0"/>
            </a:endParaRPr>
          </a:p>
          <a:p>
            <a:endParaRPr lang="en-US" sz="1200" u="sng" dirty="0">
              <a:latin typeface="Calibri" panose="020F0502020204030204" pitchFamily="34" charset="0"/>
              <a:cs typeface="Calibri" panose="020F0502020204030204" pitchFamily="34" charset="0"/>
            </a:endParaRPr>
          </a:p>
          <a:p>
            <a:endParaRPr lang="en-US" sz="1200" u="sng" dirty="0">
              <a:latin typeface="Calibri" panose="020F0502020204030204" pitchFamily="34" charset="0"/>
              <a:cs typeface="Calibri" panose="020F0502020204030204" pitchFamily="34" charset="0"/>
            </a:endParaRPr>
          </a:p>
          <a:p>
            <a:endParaRPr lang="en-US" sz="1200" u="sng" dirty="0">
              <a:latin typeface="Calibri" panose="020F0502020204030204" pitchFamily="34" charset="0"/>
              <a:cs typeface="Calibri" panose="020F0502020204030204" pitchFamily="34" charset="0"/>
            </a:endParaRPr>
          </a:p>
          <a:p>
            <a:endParaRPr lang="en-US" sz="1200" u="sng" dirty="0">
              <a:latin typeface="Calibri" panose="020F0502020204030204" pitchFamily="34" charset="0"/>
              <a:cs typeface="Calibri" panose="020F0502020204030204" pitchFamily="34" charset="0"/>
            </a:endParaRPr>
          </a:p>
          <a:p>
            <a:r>
              <a:rPr lang="en-US" sz="1200" u="sng" dirty="0">
                <a:latin typeface="Calibri" panose="020F0502020204030204" pitchFamily="34" charset="0"/>
                <a:cs typeface="Calibri" panose="020F0502020204030204" pitchFamily="34" charset="0"/>
              </a:rPr>
              <a:t>Goal:</a:t>
            </a:r>
          </a:p>
          <a:p>
            <a:r>
              <a:rPr lang="en-US" sz="1200" dirty="0">
                <a:latin typeface="Calibri" panose="020F0502020204030204" pitchFamily="34" charset="0"/>
                <a:cs typeface="Calibri" panose="020F0502020204030204" pitchFamily="34" charset="0"/>
              </a:rPr>
              <a:t>Optimize strength level and weight loss by analyzing data collected and recorded from gym sessions throughout the week. </a:t>
            </a:r>
            <a:r>
              <a:rPr lang="en-US" sz="1200" dirty="0">
                <a:solidFill>
                  <a:srgbClr val="C00000"/>
                </a:solidFill>
                <a:latin typeface="Calibri" panose="020F0502020204030204" pitchFamily="34" charset="0"/>
                <a:cs typeface="Calibri" panose="020F0502020204030204" pitchFamily="34" charset="0"/>
              </a:rPr>
              <a:t>Goals</a:t>
            </a:r>
            <a:r>
              <a:rPr lang="en-US" sz="1200" dirty="0">
                <a:latin typeface="Calibri" panose="020F0502020204030204" pitchFamily="34" charset="0"/>
                <a:cs typeface="Calibri" panose="020F0502020204030204" pitchFamily="34" charset="0"/>
              </a:rPr>
              <a:t> are defined as: increase 1 rep max lifts by at least 10 pounds at end of week 9, decrease mile time by at least 30 seconds at end of week 9, and decrease bodyweight by 4 pounds at end of week 9.</a:t>
            </a:r>
          </a:p>
        </p:txBody>
      </p:sp>
      <p:sp>
        <p:nvSpPr>
          <p:cNvPr id="8" name="Rounded Rectangle 7">
            <a:extLst>
              <a:ext uri="{FF2B5EF4-FFF2-40B4-BE49-F238E27FC236}">
                <a16:creationId xmlns:a16="http://schemas.microsoft.com/office/drawing/2014/main" id="{02A6EDDB-3973-1DAA-1D77-48A3E49C139F}"/>
              </a:ext>
            </a:extLst>
          </p:cNvPr>
          <p:cNvSpPr/>
          <p:nvPr/>
        </p:nvSpPr>
        <p:spPr>
          <a:xfrm>
            <a:off x="10288663" y="6248400"/>
            <a:ext cx="1111519" cy="5332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3</a:t>
            </a:r>
          </a:p>
        </p:txBody>
      </p:sp>
      <p:sp>
        <p:nvSpPr>
          <p:cNvPr id="9" name="Rounded Rectangle 8">
            <a:extLst>
              <a:ext uri="{FF2B5EF4-FFF2-40B4-BE49-F238E27FC236}">
                <a16:creationId xmlns:a16="http://schemas.microsoft.com/office/drawing/2014/main" id="{CB57F5FC-A576-526C-00FF-DD87712A67A8}"/>
              </a:ext>
            </a:extLst>
          </p:cNvPr>
          <p:cNvSpPr/>
          <p:nvPr/>
        </p:nvSpPr>
        <p:spPr>
          <a:xfrm>
            <a:off x="477909" y="6191068"/>
            <a:ext cx="1111519" cy="618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2.3</a:t>
            </a:r>
          </a:p>
        </p:txBody>
      </p:sp>
      <p:cxnSp>
        <p:nvCxnSpPr>
          <p:cNvPr id="11" name="Straight Arrow Connector 10">
            <a:extLst>
              <a:ext uri="{FF2B5EF4-FFF2-40B4-BE49-F238E27FC236}">
                <a16:creationId xmlns:a16="http://schemas.microsoft.com/office/drawing/2014/main" id="{18E4FCA5-F7D3-9460-E041-E272ADE44C53}"/>
              </a:ext>
            </a:extLst>
          </p:cNvPr>
          <p:cNvCxnSpPr>
            <a:cxnSpLocks/>
            <a:stCxn id="9" idx="3"/>
          </p:cNvCxnSpPr>
          <p:nvPr/>
        </p:nvCxnSpPr>
        <p:spPr>
          <a:xfrm>
            <a:off x="1589428" y="6500516"/>
            <a:ext cx="86104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Chart 12">
            <a:extLst>
              <a:ext uri="{FF2B5EF4-FFF2-40B4-BE49-F238E27FC236}">
                <a16:creationId xmlns:a16="http://schemas.microsoft.com/office/drawing/2014/main" id="{E06A564B-C191-BB8A-7D06-8412A81E1E30}"/>
              </a:ext>
            </a:extLst>
          </p:cNvPr>
          <p:cNvGraphicFramePr>
            <a:graphicFrameLocks/>
          </p:cNvGraphicFramePr>
          <p:nvPr>
            <p:extLst>
              <p:ext uri="{D42A27DB-BD31-4B8C-83A1-F6EECF244321}">
                <p14:modId xmlns:p14="http://schemas.microsoft.com/office/powerpoint/2010/main" val="1215843929"/>
              </p:ext>
            </p:extLst>
          </p:nvPr>
        </p:nvGraphicFramePr>
        <p:xfrm>
          <a:off x="6295444" y="2586112"/>
          <a:ext cx="2744099" cy="209642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D83B6CE0-75E1-E9FA-1A8C-060D1F26640D}"/>
              </a:ext>
            </a:extLst>
          </p:cNvPr>
          <p:cNvSpPr txBox="1"/>
          <p:nvPr/>
        </p:nvSpPr>
        <p:spPr>
          <a:xfrm>
            <a:off x="3194181" y="4199063"/>
            <a:ext cx="2536764" cy="769441"/>
          </a:xfrm>
          <a:prstGeom prst="rect">
            <a:avLst/>
          </a:prstGeom>
          <a:noFill/>
        </p:spPr>
        <p:txBody>
          <a:bodyPr wrap="square" rtlCol="0">
            <a:spAutoFit/>
          </a:bodyPr>
          <a:lstStyle/>
          <a:p>
            <a:r>
              <a:rPr lang="en-US" sz="1100" dirty="0"/>
              <a:t>Increase in strength measured by amount of weight lifted weeks 1- 10 and changes shown with </a:t>
            </a:r>
            <a:r>
              <a:rPr lang="en-US" sz="1100" dirty="0">
                <a:solidFill>
                  <a:srgbClr val="C00000"/>
                </a:solidFill>
              </a:rPr>
              <a:t>line chart</a:t>
            </a:r>
            <a:r>
              <a:rPr lang="en-US" sz="1100" dirty="0"/>
              <a:t>, </a:t>
            </a:r>
            <a:r>
              <a:rPr lang="en-US" sz="1100" dirty="0">
                <a:solidFill>
                  <a:srgbClr val="C00000"/>
                </a:solidFill>
              </a:rPr>
              <a:t>histogram</a:t>
            </a:r>
            <a:r>
              <a:rPr lang="en-US" sz="1100" dirty="0"/>
              <a:t> and </a:t>
            </a:r>
            <a:r>
              <a:rPr lang="en-US" sz="1100" dirty="0">
                <a:solidFill>
                  <a:srgbClr val="C00000"/>
                </a:solidFill>
              </a:rPr>
              <a:t>trend lines</a:t>
            </a:r>
          </a:p>
        </p:txBody>
      </p:sp>
      <p:graphicFrame>
        <p:nvGraphicFramePr>
          <p:cNvPr id="17" name="Chart 16">
            <a:extLst>
              <a:ext uri="{FF2B5EF4-FFF2-40B4-BE49-F238E27FC236}">
                <a16:creationId xmlns:a16="http://schemas.microsoft.com/office/drawing/2014/main" id="{8A06691E-17D5-0E26-EABA-F791A4E3F0CD}"/>
              </a:ext>
            </a:extLst>
          </p:cNvPr>
          <p:cNvGraphicFramePr>
            <a:graphicFrameLocks/>
          </p:cNvGraphicFramePr>
          <p:nvPr>
            <p:extLst>
              <p:ext uri="{D42A27DB-BD31-4B8C-83A1-F6EECF244321}">
                <p14:modId xmlns:p14="http://schemas.microsoft.com/office/powerpoint/2010/main" val="259595406"/>
              </p:ext>
            </p:extLst>
          </p:nvPr>
        </p:nvGraphicFramePr>
        <p:xfrm>
          <a:off x="3387581" y="4853416"/>
          <a:ext cx="5462346" cy="1988551"/>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C674B1F9-8491-3411-A497-E868F4400B85}"/>
              </a:ext>
            </a:extLst>
          </p:cNvPr>
          <p:cNvSpPr txBox="1"/>
          <p:nvPr/>
        </p:nvSpPr>
        <p:spPr>
          <a:xfrm>
            <a:off x="5978991" y="1499159"/>
            <a:ext cx="3204283" cy="1046440"/>
          </a:xfrm>
          <a:prstGeom prst="rect">
            <a:avLst/>
          </a:prstGeom>
          <a:noFill/>
        </p:spPr>
        <p:txBody>
          <a:bodyPr wrap="square" rtlCol="0">
            <a:spAutoFit/>
          </a:bodyPr>
          <a:lstStyle/>
          <a:p>
            <a:r>
              <a:rPr lang="en-US" dirty="0"/>
              <a:t>- </a:t>
            </a:r>
            <a:r>
              <a:rPr lang="en-US" sz="1100" dirty="0">
                <a:latin typeface="Calibri" panose="020F0502020204030204" pitchFamily="34" charset="0"/>
                <a:cs typeface="Calibri" panose="020F0502020204030204" pitchFamily="34" charset="0"/>
              </a:rPr>
              <a:t>Realized early on (week 4) that original training plan was inconsistent and was not leading to large lifting gains. Changes were made to the program to shift focus to spending more time lifting weights and less time on cardio</a:t>
            </a:r>
          </a:p>
        </p:txBody>
      </p:sp>
      <mc:AlternateContent xmlns:mc="http://schemas.openxmlformats.org/markup-compatibility/2006" xmlns:cx1="http://schemas.microsoft.com/office/drawing/2015/9/8/chartex">
        <mc:Choice Requires="cx1">
          <p:graphicFrame>
            <p:nvGraphicFramePr>
              <p:cNvPr id="20" name="Chart 19">
                <a:extLst>
                  <a:ext uri="{FF2B5EF4-FFF2-40B4-BE49-F238E27FC236}">
                    <a16:creationId xmlns:a16="http://schemas.microsoft.com/office/drawing/2014/main" id="{7D6D01F7-A0DF-48F5-81D2-0793C6024E83}"/>
                  </a:ext>
                </a:extLst>
              </p:cNvPr>
              <p:cNvGraphicFramePr/>
              <p:nvPr>
                <p:extLst>
                  <p:ext uri="{D42A27DB-BD31-4B8C-83A1-F6EECF244321}">
                    <p14:modId xmlns:p14="http://schemas.microsoft.com/office/powerpoint/2010/main" val="2860601780"/>
                  </p:ext>
                </p:extLst>
              </p:nvPr>
            </p:nvGraphicFramePr>
            <p:xfrm>
              <a:off x="9387533" y="1574305"/>
              <a:ext cx="2648002" cy="1822791"/>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0" name="Chart 19">
                <a:extLst>
                  <a:ext uri="{FF2B5EF4-FFF2-40B4-BE49-F238E27FC236}">
                    <a16:creationId xmlns:a16="http://schemas.microsoft.com/office/drawing/2014/main" id="{7D6D01F7-A0DF-48F5-81D2-0793C6024E83}"/>
                  </a:ext>
                </a:extLst>
              </p:cNvPr>
              <p:cNvPicPr>
                <a:picLocks noGrp="1" noRot="1" noChangeAspect="1" noMove="1" noResize="1" noEditPoints="1" noAdjustHandles="1" noChangeArrowheads="1" noChangeShapeType="1"/>
              </p:cNvPicPr>
              <p:nvPr/>
            </p:nvPicPr>
            <p:blipFill>
              <a:blip r:embed="rId6"/>
              <a:stretch>
                <a:fillRect/>
              </a:stretch>
            </p:blipFill>
            <p:spPr>
              <a:xfrm>
                <a:off x="9387533" y="1574305"/>
                <a:ext cx="2648002" cy="1822791"/>
              </a:xfrm>
              <a:prstGeom prst="rect">
                <a:avLst/>
              </a:prstGeom>
            </p:spPr>
          </p:pic>
        </mc:Fallback>
      </mc:AlternateContent>
      <p:sp>
        <p:nvSpPr>
          <p:cNvPr id="21" name="TextBox 20">
            <a:extLst>
              <a:ext uri="{FF2B5EF4-FFF2-40B4-BE49-F238E27FC236}">
                <a16:creationId xmlns:a16="http://schemas.microsoft.com/office/drawing/2014/main" id="{72A1D296-531B-01DA-67FC-8F54198A0FB8}"/>
              </a:ext>
            </a:extLst>
          </p:cNvPr>
          <p:cNvSpPr txBox="1"/>
          <p:nvPr/>
        </p:nvSpPr>
        <p:spPr>
          <a:xfrm>
            <a:off x="9387533" y="3361690"/>
            <a:ext cx="2648003" cy="430887"/>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Changes made to gym program were proven to be effective</a:t>
            </a:r>
          </a:p>
        </p:txBody>
      </p:sp>
      <p:sp>
        <p:nvSpPr>
          <p:cNvPr id="23" name="TextBox 22">
            <a:extLst>
              <a:ext uri="{FF2B5EF4-FFF2-40B4-BE49-F238E27FC236}">
                <a16:creationId xmlns:a16="http://schemas.microsoft.com/office/drawing/2014/main" id="{B3F4670A-359C-7CA6-DC12-039C78D5F66A}"/>
              </a:ext>
            </a:extLst>
          </p:cNvPr>
          <p:cNvSpPr txBox="1"/>
          <p:nvPr/>
        </p:nvSpPr>
        <p:spPr>
          <a:xfrm>
            <a:off x="8929077" y="5830192"/>
            <a:ext cx="2858360" cy="307777"/>
          </a:xfrm>
          <a:prstGeom prst="rect">
            <a:avLst/>
          </a:prstGeom>
          <a:noFill/>
        </p:spPr>
        <p:txBody>
          <a:bodyPr wrap="square" rtlCol="0">
            <a:spAutoFit/>
          </a:bodyPr>
          <a:lstStyle/>
          <a:p>
            <a:r>
              <a:rPr lang="en-US" sz="1400" dirty="0">
                <a:solidFill>
                  <a:srgbClr val="C00000"/>
                </a:solidFill>
                <a:latin typeface="Calibri" panose="020F0502020204030204" pitchFamily="34" charset="0"/>
                <a:cs typeface="Calibri" panose="020F0502020204030204" pitchFamily="34" charset="0"/>
              </a:rPr>
              <a:t>SQL increased from 2.3 to 3.0</a:t>
            </a:r>
          </a:p>
        </p:txBody>
      </p:sp>
      <p:pic>
        <p:nvPicPr>
          <p:cNvPr id="4" name="Picture 3" descr="Man using measuring tape">
            <a:extLst>
              <a:ext uri="{FF2B5EF4-FFF2-40B4-BE49-F238E27FC236}">
                <a16:creationId xmlns:a16="http://schemas.microsoft.com/office/drawing/2014/main" id="{E5CA2DC0-AF31-D2C2-3319-7DAB30A21186}"/>
              </a:ext>
            </a:extLst>
          </p:cNvPr>
          <p:cNvPicPr>
            <a:picLocks noChangeAspect="1"/>
          </p:cNvPicPr>
          <p:nvPr/>
        </p:nvPicPr>
        <p:blipFill>
          <a:blip r:embed="rId7"/>
          <a:stretch>
            <a:fillRect/>
          </a:stretch>
        </p:blipFill>
        <p:spPr>
          <a:xfrm>
            <a:off x="1812828" y="3318241"/>
            <a:ext cx="1183553" cy="789428"/>
          </a:xfrm>
          <a:prstGeom prst="rect">
            <a:avLst/>
          </a:prstGeom>
        </p:spPr>
      </p:pic>
      <p:pic>
        <p:nvPicPr>
          <p:cNvPr id="6" name="Picture 5" descr="Hands on barbell">
            <a:extLst>
              <a:ext uri="{FF2B5EF4-FFF2-40B4-BE49-F238E27FC236}">
                <a16:creationId xmlns:a16="http://schemas.microsoft.com/office/drawing/2014/main" id="{AE200208-F6B1-61CE-DBF5-9C5ED46F714E}"/>
              </a:ext>
            </a:extLst>
          </p:cNvPr>
          <p:cNvPicPr>
            <a:picLocks noChangeAspect="1"/>
          </p:cNvPicPr>
          <p:nvPr/>
        </p:nvPicPr>
        <p:blipFill>
          <a:blip r:embed="rId8"/>
          <a:stretch>
            <a:fillRect/>
          </a:stretch>
        </p:blipFill>
        <p:spPr>
          <a:xfrm>
            <a:off x="320182" y="3300414"/>
            <a:ext cx="1163610" cy="807255"/>
          </a:xfrm>
          <a:prstGeom prst="rect">
            <a:avLst/>
          </a:prstGeom>
        </p:spPr>
      </p:pic>
      <p:sp>
        <p:nvSpPr>
          <p:cNvPr id="10" name="Up Arrow 9">
            <a:extLst>
              <a:ext uri="{FF2B5EF4-FFF2-40B4-BE49-F238E27FC236}">
                <a16:creationId xmlns:a16="http://schemas.microsoft.com/office/drawing/2014/main" id="{967CB736-E727-001E-9EDB-415CEA00DBD3}"/>
              </a:ext>
            </a:extLst>
          </p:cNvPr>
          <p:cNvSpPr/>
          <p:nvPr/>
        </p:nvSpPr>
        <p:spPr>
          <a:xfrm flipH="1">
            <a:off x="28337" y="3429000"/>
            <a:ext cx="221512" cy="6330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qual 11">
            <a:extLst>
              <a:ext uri="{FF2B5EF4-FFF2-40B4-BE49-F238E27FC236}">
                <a16:creationId xmlns:a16="http://schemas.microsoft.com/office/drawing/2014/main" id="{4C83C86D-4A75-FC7D-494E-EE32932A1E8C}"/>
              </a:ext>
            </a:extLst>
          </p:cNvPr>
          <p:cNvSpPr/>
          <p:nvPr/>
        </p:nvSpPr>
        <p:spPr>
          <a:xfrm>
            <a:off x="1445293" y="3592458"/>
            <a:ext cx="388167" cy="26983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447B081E-0195-C0A8-9C89-9AF7782C7332}"/>
              </a:ext>
            </a:extLst>
          </p:cNvPr>
          <p:cNvSpPr txBox="1"/>
          <p:nvPr/>
        </p:nvSpPr>
        <p:spPr>
          <a:xfrm>
            <a:off x="6591300" y="3035300"/>
            <a:ext cx="184731" cy="369332"/>
          </a:xfrm>
          <a:prstGeom prst="rect">
            <a:avLst/>
          </a:prstGeom>
          <a:noFill/>
        </p:spPr>
        <p:txBody>
          <a:bodyPr wrap="none" rtlCol="0">
            <a:spAutoFit/>
          </a:bodyPr>
          <a:lstStyle/>
          <a:p>
            <a:endParaRPr lang="en-US" dirty="0"/>
          </a:p>
        </p:txBody>
      </p:sp>
      <p:graphicFrame>
        <p:nvGraphicFramePr>
          <p:cNvPr id="16" name="Chart 15">
            <a:extLst>
              <a:ext uri="{FF2B5EF4-FFF2-40B4-BE49-F238E27FC236}">
                <a16:creationId xmlns:a16="http://schemas.microsoft.com/office/drawing/2014/main" id="{687DCE83-B7FC-546D-75A5-B0B62103FA4A}"/>
              </a:ext>
            </a:extLst>
          </p:cNvPr>
          <p:cNvGraphicFramePr>
            <a:graphicFrameLocks/>
          </p:cNvGraphicFramePr>
          <p:nvPr>
            <p:extLst>
              <p:ext uri="{D42A27DB-BD31-4B8C-83A1-F6EECF244321}">
                <p14:modId xmlns:p14="http://schemas.microsoft.com/office/powerpoint/2010/main" val="2168636097"/>
              </p:ext>
            </p:extLst>
          </p:nvPr>
        </p:nvGraphicFramePr>
        <p:xfrm>
          <a:off x="9400629" y="4164336"/>
          <a:ext cx="2299950" cy="1439057"/>
        </p:xfrm>
        <a:graphic>
          <a:graphicData uri="http://schemas.openxmlformats.org/drawingml/2006/chart">
            <c:chart xmlns:c="http://schemas.openxmlformats.org/drawingml/2006/chart" xmlns:r="http://schemas.openxmlformats.org/officeDocument/2006/relationships" r:id="rId9"/>
          </a:graphicData>
        </a:graphic>
      </p:graphicFrame>
      <p:sp>
        <p:nvSpPr>
          <p:cNvPr id="18" name="Up Arrow 17">
            <a:extLst>
              <a:ext uri="{FF2B5EF4-FFF2-40B4-BE49-F238E27FC236}">
                <a16:creationId xmlns:a16="http://schemas.microsoft.com/office/drawing/2014/main" id="{7F348F51-696F-20AA-A744-93E8E417DD59}"/>
              </a:ext>
            </a:extLst>
          </p:cNvPr>
          <p:cNvSpPr/>
          <p:nvPr/>
        </p:nvSpPr>
        <p:spPr>
          <a:xfrm rot="4721716" flipH="1">
            <a:off x="5815244" y="3965897"/>
            <a:ext cx="158856" cy="6053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3F10D05-9C9B-38FE-1C5A-60ADA90D04DF}"/>
              </a:ext>
            </a:extLst>
          </p:cNvPr>
          <p:cNvSpPr txBox="1"/>
          <p:nvPr/>
        </p:nvSpPr>
        <p:spPr>
          <a:xfrm rot="20097966">
            <a:off x="3027250" y="1699270"/>
            <a:ext cx="1454694" cy="369332"/>
          </a:xfrm>
          <a:prstGeom prst="rect">
            <a:avLst/>
          </a:prstGeom>
          <a:noFill/>
        </p:spPr>
        <p:txBody>
          <a:bodyPr wrap="none" rtlCol="0">
            <a:spAutoFit/>
          </a:bodyPr>
          <a:lstStyle/>
          <a:p>
            <a:r>
              <a:rPr lang="en-US" dirty="0"/>
              <a:t>Sample size:</a:t>
            </a:r>
          </a:p>
        </p:txBody>
      </p:sp>
      <mc:AlternateContent xmlns:mc="http://schemas.openxmlformats.org/markup-compatibility/2006">
        <mc:Choice xmlns:a14="http://schemas.microsoft.com/office/drawing/2010/main" Requires="a14">
          <p:sp>
            <p:nvSpPr>
              <p:cNvPr id="25" name="CaixaDeTexto 62">
                <a:extLst>
                  <a:ext uri="{FF2B5EF4-FFF2-40B4-BE49-F238E27FC236}">
                    <a16:creationId xmlns:a16="http://schemas.microsoft.com/office/drawing/2014/main" id="{6C5B56F5-4626-3F9D-56B3-A36DE976470F}"/>
                  </a:ext>
                </a:extLst>
              </p:cNvPr>
              <p:cNvSpPr txBox="1"/>
              <p:nvPr/>
            </p:nvSpPr>
            <p:spPr>
              <a:xfrm>
                <a:off x="4160282" y="1659796"/>
                <a:ext cx="1399266" cy="631135"/>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1400" i="1">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sSup>
                        <m:sSupPr>
                          <m:ctrlPr>
                            <a:rPr lang="en-US" sz="1400" i="1">
                              <a:solidFill>
                                <a:srgbClr val="004F8B"/>
                              </a:solidFill>
                              <a:latin typeface="Cambria Math" panose="02040503050406030204" pitchFamily="18" charset="0"/>
                            </a:rPr>
                          </m:ctrlPr>
                        </m:sSupPr>
                        <m:e>
                          <m:d>
                            <m:dPr>
                              <m:ctrlPr>
                                <a:rPr lang="en-US" sz="1400" i="1">
                                  <a:solidFill>
                                    <a:srgbClr val="004F8B"/>
                                  </a:solidFill>
                                  <a:latin typeface="Cambria Math" panose="02040503050406030204" pitchFamily="18" charset="0"/>
                                </a:rPr>
                              </m:ctrlPr>
                            </m:dPr>
                            <m:e>
                              <m:f>
                                <m:fPr>
                                  <m:ctrlPr>
                                    <a:rPr lang="en-US" sz="1400" i="1">
                                      <a:solidFill>
                                        <a:srgbClr val="004F8B"/>
                                      </a:solidFill>
                                      <a:latin typeface="Cambria Math" panose="02040503050406030204" pitchFamily="18" charset="0"/>
                                    </a:rPr>
                                  </m:ctrlPr>
                                </m:fPr>
                                <m:num>
                                  <m:r>
                                    <a:rPr lang="en-US" sz="1400" i="1">
                                      <a:solidFill>
                                        <a:srgbClr val="004F8B"/>
                                      </a:solidFill>
                                      <a:latin typeface="Cambria Math" panose="02040503050406030204" pitchFamily="18" charset="0"/>
                                    </a:rPr>
                                    <m:t>𝑧</m:t>
                                  </m:r>
                                  <m:r>
                                    <a:rPr lang="en-US" sz="1400" i="0">
                                      <a:solidFill>
                                        <a:srgbClr val="004F8B"/>
                                      </a:solidFill>
                                      <a:latin typeface="Cambria Math" panose="02040503050406030204" pitchFamily="18" charset="0"/>
                                    </a:rPr>
                                    <m:t>∗</m:t>
                                  </m:r>
                                  <m:acc>
                                    <m:accPr>
                                      <m:chr m:val="̂"/>
                                      <m:ctrlPr>
                                        <a:rPr lang="en-US" sz="1400" i="1">
                                          <a:solidFill>
                                            <a:srgbClr val="004F8B"/>
                                          </a:solidFill>
                                          <a:latin typeface="Cambria Math" panose="02040503050406030204" pitchFamily="18" charset="0"/>
                                        </a:rPr>
                                      </m:ctrlPr>
                                    </m:accPr>
                                    <m:e>
                                      <m:r>
                                        <a:rPr lang="en-US" sz="1400" i="1">
                                          <a:solidFill>
                                            <a:srgbClr val="004F8B"/>
                                          </a:solidFill>
                                          <a:latin typeface="Cambria Math" panose="02040503050406030204" pitchFamily="18" charset="0"/>
                                        </a:rPr>
                                        <m:t>𝑂</m:t>
                                      </m:r>
                                    </m:e>
                                  </m:acc>
                                </m:num>
                                <m:den>
                                  <m:r>
                                    <a:rPr lang="en-US" sz="1400" i="1">
                                      <a:solidFill>
                                        <a:srgbClr val="004F8B"/>
                                      </a:solidFill>
                                      <a:latin typeface="Cambria Math" panose="02040503050406030204" pitchFamily="18" charset="0"/>
                                    </a:rPr>
                                    <m:t>𝐸</m:t>
                                  </m:r>
                                </m:den>
                              </m:f>
                            </m:e>
                          </m:d>
                        </m:e>
                        <m:sup>
                          <m:r>
                            <a:rPr lang="en-US" sz="1400" i="0">
                              <a:solidFill>
                                <a:srgbClr val="004F8B"/>
                              </a:solidFill>
                              <a:latin typeface="Cambria Math" panose="02040503050406030204" pitchFamily="18" charset="0"/>
                            </a:rPr>
                            <m:t>2</m:t>
                          </m:r>
                        </m:sup>
                      </m:sSup>
                    </m:oMath>
                  </m:oMathPara>
                </a14:m>
                <a:endParaRPr lang="en-US" sz="1400" dirty="0">
                  <a:solidFill>
                    <a:srgbClr val="004F8B"/>
                  </a:solidFill>
                </a:endParaRPr>
              </a:p>
            </p:txBody>
          </p:sp>
        </mc:Choice>
        <mc:Fallback>
          <p:sp>
            <p:nvSpPr>
              <p:cNvPr id="25" name="CaixaDeTexto 62">
                <a:extLst>
                  <a:ext uri="{FF2B5EF4-FFF2-40B4-BE49-F238E27FC236}">
                    <a16:creationId xmlns:a16="http://schemas.microsoft.com/office/drawing/2014/main" id="{6C5B56F5-4626-3F9D-56B3-A36DE976470F}"/>
                  </a:ext>
                </a:extLst>
              </p:cNvPr>
              <p:cNvSpPr txBox="1">
                <a:spLocks noRot="1" noChangeAspect="1" noMove="1" noResize="1" noEditPoints="1" noAdjustHandles="1" noChangeArrowheads="1" noChangeShapeType="1" noTextEdit="1"/>
              </p:cNvSpPr>
              <p:nvPr/>
            </p:nvSpPr>
            <p:spPr>
              <a:xfrm>
                <a:off x="4160282" y="1659796"/>
                <a:ext cx="1399266" cy="63113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kstSylinder 55">
                <a:extLst>
                  <a:ext uri="{FF2B5EF4-FFF2-40B4-BE49-F238E27FC236}">
                    <a16:creationId xmlns:a16="http://schemas.microsoft.com/office/drawing/2014/main" id="{F07B1A6C-C421-E5BE-409E-10E75BD085BE}"/>
                  </a:ext>
                </a:extLst>
              </p:cNvPr>
              <p:cNvSpPr txBox="1"/>
              <p:nvPr/>
            </p:nvSpPr>
            <p:spPr>
              <a:xfrm>
                <a:off x="3119210" y="2279276"/>
                <a:ext cx="1661480" cy="548483"/>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400" i="1" smtClean="0">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sSup>
                        <m:sSupPr>
                          <m:ctrlPr>
                            <a:rPr lang="en-US" sz="1400" i="1">
                              <a:solidFill>
                                <a:srgbClr val="004F8B"/>
                              </a:solidFill>
                              <a:latin typeface="Cambria Math" panose="02040503050406030204" pitchFamily="18" charset="0"/>
                            </a:rPr>
                          </m:ctrlPr>
                        </m:sSupPr>
                        <m:e>
                          <m:d>
                            <m:dPr>
                              <m:ctrlPr>
                                <a:rPr lang="en-US" sz="1400" i="1">
                                  <a:solidFill>
                                    <a:srgbClr val="004F8B"/>
                                  </a:solidFill>
                                  <a:latin typeface="Cambria Math" panose="02040503050406030204" pitchFamily="18" charset="0"/>
                                </a:rPr>
                              </m:ctrlPr>
                            </m:dPr>
                            <m:e>
                              <m:f>
                                <m:fPr>
                                  <m:ctrlPr>
                                    <a:rPr lang="en-US" sz="1400" i="1">
                                      <a:solidFill>
                                        <a:srgbClr val="004F8B"/>
                                      </a:solidFill>
                                      <a:latin typeface="Cambria Math" panose="02040503050406030204" pitchFamily="18" charset="0"/>
                                    </a:rPr>
                                  </m:ctrlPr>
                                </m:fPr>
                                <m:num>
                                  <m:r>
                                    <a:rPr lang="en-US" sz="1400" i="0">
                                      <a:solidFill>
                                        <a:srgbClr val="004F8B"/>
                                      </a:solidFill>
                                      <a:latin typeface="Cambria Math" panose="02040503050406030204" pitchFamily="18" charset="0"/>
                                    </a:rPr>
                                    <m:t>1.96∗</m:t>
                                  </m:r>
                                  <m:r>
                                    <a:rPr lang="en-US" sz="1400" b="0" i="0" smtClean="0">
                                      <a:solidFill>
                                        <a:srgbClr val="004F8B"/>
                                      </a:solidFill>
                                      <a:latin typeface="Cambria Math" panose="02040503050406030204" pitchFamily="18" charset="0"/>
                                    </a:rPr>
                                    <m:t>4.</m:t>
                                  </m:r>
                                  <m:r>
                                    <a:rPr lang="en-US" sz="1400" b="0" i="1" smtClean="0">
                                      <a:solidFill>
                                        <a:srgbClr val="004F8B"/>
                                      </a:solidFill>
                                      <a:latin typeface="Cambria Math" panose="02040503050406030204" pitchFamily="18" charset="0"/>
                                    </a:rPr>
                                    <m:t>59</m:t>
                                  </m:r>
                                </m:num>
                                <m:den>
                                  <m:r>
                                    <a:rPr lang="en-US" sz="1400" b="0" i="0" smtClean="0">
                                      <a:solidFill>
                                        <a:srgbClr val="004F8B"/>
                                      </a:solidFill>
                                      <a:latin typeface="Cambria Math" panose="02040503050406030204" pitchFamily="18" charset="0"/>
                                    </a:rPr>
                                    <m:t>2</m:t>
                                  </m:r>
                                </m:den>
                              </m:f>
                            </m:e>
                          </m:d>
                        </m:e>
                        <m:sup>
                          <m:r>
                            <a:rPr lang="en-US" sz="1400" i="0">
                              <a:solidFill>
                                <a:srgbClr val="004F8B"/>
                              </a:solidFill>
                              <a:latin typeface="Cambria Math" panose="02040503050406030204" pitchFamily="18" charset="0"/>
                            </a:rPr>
                            <m:t>2</m:t>
                          </m:r>
                        </m:sup>
                      </m:sSup>
                    </m:oMath>
                  </m:oMathPara>
                </a14:m>
                <a:endParaRPr lang="en-US" sz="1400" dirty="0">
                  <a:solidFill>
                    <a:srgbClr val="004F8B"/>
                  </a:solidFill>
                </a:endParaRPr>
              </a:p>
            </p:txBody>
          </p:sp>
        </mc:Choice>
        <mc:Fallback>
          <p:sp>
            <p:nvSpPr>
              <p:cNvPr id="27" name="TekstSylinder 55">
                <a:extLst>
                  <a:ext uri="{FF2B5EF4-FFF2-40B4-BE49-F238E27FC236}">
                    <a16:creationId xmlns:a16="http://schemas.microsoft.com/office/drawing/2014/main" id="{F07B1A6C-C421-E5BE-409E-10E75BD085BE}"/>
                  </a:ext>
                </a:extLst>
              </p:cNvPr>
              <p:cNvSpPr txBox="1">
                <a:spLocks noRot="1" noChangeAspect="1" noMove="1" noResize="1" noEditPoints="1" noAdjustHandles="1" noChangeArrowheads="1" noChangeShapeType="1" noTextEdit="1"/>
              </p:cNvSpPr>
              <p:nvPr/>
            </p:nvSpPr>
            <p:spPr>
              <a:xfrm>
                <a:off x="3119210" y="2279276"/>
                <a:ext cx="1661480" cy="548483"/>
              </a:xfrm>
              <a:prstGeom prst="rect">
                <a:avLst/>
              </a:prstGeom>
              <a:blipFill>
                <a:blip r:embed="rId11"/>
                <a:stretch>
                  <a:fillRect b="-2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C86A241-946B-8A64-0DD7-51BFCD32A07A}"/>
                  </a:ext>
                </a:extLst>
              </p:cNvPr>
              <p:cNvSpPr txBox="1"/>
              <p:nvPr/>
            </p:nvSpPr>
            <p:spPr>
              <a:xfrm>
                <a:off x="4726243" y="2395487"/>
                <a:ext cx="105226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smtClean="0">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r>
                        <a:rPr lang="en-US" sz="1400" i="1" smtClean="0">
                          <a:solidFill>
                            <a:srgbClr val="004F8B"/>
                          </a:solidFill>
                          <a:latin typeface="Cambria Math" panose="02040503050406030204" pitchFamily="18" charset="0"/>
                        </a:rPr>
                        <m:t>2</m:t>
                      </m:r>
                      <m:r>
                        <a:rPr lang="en-US" sz="1400" b="0" i="1" smtClean="0">
                          <a:solidFill>
                            <a:srgbClr val="004F8B"/>
                          </a:solidFill>
                          <a:latin typeface="Cambria Math" panose="02040503050406030204" pitchFamily="18" charset="0"/>
                        </a:rPr>
                        <m:t>0.23</m:t>
                      </m:r>
                    </m:oMath>
                  </m:oMathPara>
                </a14:m>
                <a:endParaRPr lang="en-US" sz="1400" dirty="0">
                  <a:solidFill>
                    <a:srgbClr val="004F8B"/>
                  </a:solidFill>
                </a:endParaRPr>
              </a:p>
            </p:txBody>
          </p:sp>
        </mc:Choice>
        <mc:Fallback>
          <p:sp>
            <p:nvSpPr>
              <p:cNvPr id="28" name="TextBox 27">
                <a:extLst>
                  <a:ext uri="{FF2B5EF4-FFF2-40B4-BE49-F238E27FC236}">
                    <a16:creationId xmlns:a16="http://schemas.microsoft.com/office/drawing/2014/main" id="{FC86A241-946B-8A64-0DD7-51BFCD32A07A}"/>
                  </a:ext>
                </a:extLst>
              </p:cNvPr>
              <p:cNvSpPr txBox="1">
                <a:spLocks noRot="1" noChangeAspect="1" noMove="1" noResize="1" noEditPoints="1" noAdjustHandles="1" noChangeArrowheads="1" noChangeShapeType="1" noTextEdit="1"/>
              </p:cNvSpPr>
              <p:nvPr/>
            </p:nvSpPr>
            <p:spPr>
              <a:xfrm>
                <a:off x="4726243" y="2395487"/>
                <a:ext cx="1052269" cy="307777"/>
              </a:xfrm>
              <a:prstGeom prst="rect">
                <a:avLst/>
              </a:prstGeom>
              <a:blipFill>
                <a:blip r:embed="rId12"/>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DDBA3CB2-5EB9-0F02-BB72-309F82DCB838}"/>
              </a:ext>
            </a:extLst>
          </p:cNvPr>
          <p:cNvCxnSpPr/>
          <p:nvPr/>
        </p:nvCxnSpPr>
        <p:spPr>
          <a:xfrm>
            <a:off x="4747437" y="2359035"/>
            <a:ext cx="0" cy="549600"/>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016ED876-76FF-A6C1-F9FA-C3A3AA6626E4}"/>
              </a:ext>
            </a:extLst>
          </p:cNvPr>
          <p:cNvPicPr>
            <a:picLocks noChangeAspect="1"/>
          </p:cNvPicPr>
          <p:nvPr/>
        </p:nvPicPr>
        <p:blipFill>
          <a:blip r:embed="rId13"/>
          <a:stretch>
            <a:fillRect/>
          </a:stretch>
        </p:blipFill>
        <p:spPr>
          <a:xfrm>
            <a:off x="3358921" y="3018162"/>
            <a:ext cx="2185417" cy="1028431"/>
          </a:xfrm>
          <a:prstGeom prst="rect">
            <a:avLst/>
          </a:prstGeom>
        </p:spPr>
      </p:pic>
      <p:sp>
        <p:nvSpPr>
          <p:cNvPr id="32" name="Up Arrow 31">
            <a:extLst>
              <a:ext uri="{FF2B5EF4-FFF2-40B4-BE49-F238E27FC236}">
                <a16:creationId xmlns:a16="http://schemas.microsoft.com/office/drawing/2014/main" id="{C369AB55-AF16-008F-B7F9-E55926B5C916}"/>
              </a:ext>
            </a:extLst>
          </p:cNvPr>
          <p:cNvSpPr/>
          <p:nvPr/>
        </p:nvSpPr>
        <p:spPr>
          <a:xfrm rot="7001068" flipH="1">
            <a:off x="9783536" y="6004020"/>
            <a:ext cx="113259" cy="4600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 Arrow 34">
            <a:extLst>
              <a:ext uri="{FF2B5EF4-FFF2-40B4-BE49-F238E27FC236}">
                <a16:creationId xmlns:a16="http://schemas.microsoft.com/office/drawing/2014/main" id="{80BB496D-125E-A7F2-2754-4BA9AE9F5A3B}"/>
              </a:ext>
            </a:extLst>
          </p:cNvPr>
          <p:cNvSpPr/>
          <p:nvPr/>
        </p:nvSpPr>
        <p:spPr>
          <a:xfrm rot="12909307" flipH="1">
            <a:off x="8457048" y="4670839"/>
            <a:ext cx="113259" cy="4600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5A25BC-ECB6-54D1-8E23-4727417E9378}"/>
              </a:ext>
            </a:extLst>
          </p:cNvPr>
          <p:cNvSpPr>
            <a:spLocks noGrp="1"/>
          </p:cNvSpPr>
          <p:nvPr>
            <p:ph type="title"/>
          </p:nvPr>
        </p:nvSpPr>
        <p:spPr>
          <a:xfrm>
            <a:off x="505170" y="726717"/>
            <a:ext cx="5021182" cy="3772270"/>
          </a:xfrm>
        </p:spPr>
        <p:txBody>
          <a:bodyPr>
            <a:normAutofit fontScale="90000"/>
          </a:bodyPr>
          <a:lstStyle/>
          <a:p>
            <a:r>
              <a:rPr lang="en-US" sz="1300" dirty="0">
                <a:solidFill>
                  <a:schemeClr val="accent3">
                    <a:lumMod val="75000"/>
                  </a:schemeClr>
                </a:solidFill>
                <a:latin typeface="Calibri" panose="020F0502020204030204" pitchFamily="34" charset="0"/>
                <a:cs typeface="Calibri" panose="020F0502020204030204" pitchFamily="34" charset="0"/>
              </a:rPr>
              <a:t>Problem Statement: </a:t>
            </a:r>
            <a:r>
              <a:rPr lang="en-US" sz="1300" b="0" dirty="0">
                <a:latin typeface="Calibri" panose="020F0502020204030204" pitchFamily="34" charset="0"/>
                <a:cs typeface="Calibri" panose="020F0502020204030204" pitchFamily="34" charset="0"/>
              </a:rPr>
              <a:t>Strength and functional fitness is </a:t>
            </a:r>
            <a:r>
              <a:rPr lang="en-US" sz="13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not increasing and might even be decreasing. Part of the issue is not being able to get to the gym for enough time or enough days of the week. When I do get to the gym, I try and split my time evenly</a:t>
            </a:r>
            <a:r>
              <a:rPr lang="en-US" sz="13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 between cardio and weightlifting. </a:t>
            </a:r>
            <a:r>
              <a:rPr lang="en-US" sz="13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 know I have a problem because of weight gain as well as noticeable decrease in strength and gym stamina. Unpacking boxes, yardwork, or going on a run with the dog or playing with kids is getting harder and more tiring.</a:t>
            </a:r>
            <a:br>
              <a:rPr lang="en-US" sz="13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br>
              <a:rPr lang="en-US" sz="13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300" dirty="0">
                <a:solidFill>
                  <a:schemeClr val="accent3">
                    <a:lumMod val="75000"/>
                  </a:schemeClr>
                </a:solidFill>
                <a:latin typeface="Calibri" panose="020F0502020204030204" pitchFamily="34" charset="0"/>
                <a:cs typeface="Calibri" panose="020F0502020204030204" pitchFamily="34" charset="0"/>
              </a:rPr>
              <a:t>Business impact: </a:t>
            </a:r>
            <a:r>
              <a:rPr lang="en-US" sz="13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problem should be fixed because I feel better when I am in better shape. I also want to be able to spend more time playing with my kids and dog because it makes us all happier. The problem is worth an estimated $100 a month for the gym membership which over time will end up being worth the cost because being stronger and healthier will allow me to get physical tasks like yard work done quicker which in turn will allow for more time in the day to be productive in other places. Success will be measured by overall bodyweigh</a:t>
            </a:r>
            <a:r>
              <a:rPr lang="en-US" sz="13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t and BMI change, as well as change in strength measured by an increase or decrease in 1 rep max weight lifts and functional fitness movements.</a:t>
            </a:r>
            <a:br>
              <a:rPr lang="en-US" sz="13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br>
              <a:rPr lang="en-US" sz="13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n-US" sz="1300" dirty="0">
                <a:solidFill>
                  <a:schemeClr val="accent3">
                    <a:lumMod val="75000"/>
                  </a:schemeClr>
                </a:solidFill>
                <a:latin typeface="Calibri" panose="020F0502020204030204" pitchFamily="34" charset="0"/>
                <a:cs typeface="Calibri" panose="020F0502020204030204" pitchFamily="34" charset="0"/>
              </a:rPr>
              <a:t>Some Descriptive Statistics:</a:t>
            </a:r>
            <a:br>
              <a:rPr lang="en-US" sz="1300" b="0" dirty="0">
                <a:solidFill>
                  <a:schemeClr val="accent3">
                    <a:lumMod val="75000"/>
                  </a:schemeClr>
                </a:solidFill>
                <a:effectLst/>
                <a:latin typeface="Calibri" panose="020F0502020204030204" pitchFamily="34" charset="0"/>
                <a:ea typeface="Times New Roman" panose="02020603050405020304" pitchFamily="18" charset="0"/>
                <a:cs typeface="Calibri" panose="020F0502020204030204" pitchFamily="34" charset="0"/>
              </a:rPr>
            </a:br>
            <a:br>
              <a:rPr lang="en-US" sz="1300" b="0" dirty="0">
                <a:effectLst/>
                <a:latin typeface="Calibri" panose="020F0502020204030204" pitchFamily="34" charset="0"/>
                <a:ea typeface="Times New Roman" panose="02020603050405020304" pitchFamily="18" charset="0"/>
                <a:cs typeface="Calibri" panose="020F0502020204030204" pitchFamily="34" charset="0"/>
              </a:rPr>
            </a:br>
            <a:br>
              <a:rPr lang="en-US" sz="13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endParaRPr lang="en-US" sz="1300" b="0"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2F1DB3A8-C382-ED5F-0DB3-851EEE231FAE}"/>
              </a:ext>
            </a:extLst>
          </p:cNvPr>
          <p:cNvSpPr>
            <a:spLocks noGrp="1"/>
          </p:cNvSpPr>
          <p:nvPr>
            <p:ph sz="half" idx="1"/>
          </p:nvPr>
        </p:nvSpPr>
        <p:spPr>
          <a:xfrm>
            <a:off x="8191099" y="4620126"/>
            <a:ext cx="3551722" cy="1876927"/>
          </a:xfrm>
        </p:spPr>
        <p:txBody>
          <a:bodyPr>
            <a:normAutofit fontScale="92500" lnSpcReduction="10000"/>
          </a:bodyPr>
          <a:lstStyle/>
          <a:p>
            <a:r>
              <a:rPr lang="en-US" sz="1400" b="1" dirty="0">
                <a:solidFill>
                  <a:schemeClr val="accent3">
                    <a:lumMod val="75000"/>
                  </a:schemeClr>
                </a:solidFill>
                <a:latin typeface="Calibri" panose="020F0502020204030204" pitchFamily="34" charset="0"/>
                <a:cs typeface="Calibri" panose="020F0502020204030204" pitchFamily="34" charset="0"/>
              </a:rPr>
              <a:t>Goal:</a:t>
            </a:r>
            <a:r>
              <a:rPr lang="en-US"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Optimize strength level and weight loss by analyzing data collected and recorded from gym sessions throughout the week. Goals are defined as: increase 1 rep max lifts by at least 10 pounds at end of week 9, decrease mile time by at least 30 seconds at end of week 9, and decrease bodyweight by 4 pounds at end of week 9. If the defined goals are reached by the end of 9 weeks, I will consider my process successful.</a:t>
            </a:r>
          </a:p>
          <a:p>
            <a:endParaRPr lang="en-US" sz="12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23E9626-446F-A4C0-3DEF-2914B73DB518}"/>
              </a:ext>
            </a:extLst>
          </p:cNvPr>
          <p:cNvSpPr txBox="1"/>
          <p:nvPr/>
        </p:nvSpPr>
        <p:spPr>
          <a:xfrm>
            <a:off x="723900" y="0"/>
            <a:ext cx="2146300" cy="523220"/>
          </a:xfrm>
          <a:prstGeom prst="rect">
            <a:avLst/>
          </a:prstGeom>
          <a:noFill/>
        </p:spPr>
        <p:txBody>
          <a:bodyPr wrap="square">
            <a:spAutoFit/>
          </a:bodyPr>
          <a:lstStyle/>
          <a:p>
            <a:r>
              <a:rPr lang="en-US" altLang="es-MX" sz="2800" b="1" dirty="0">
                <a:solidFill>
                  <a:schemeClr val="accent4">
                    <a:lumMod val="75000"/>
                  </a:schemeClr>
                </a:solidFill>
                <a:latin typeface="Calibri" panose="020F0502020204030204" pitchFamily="34" charset="0"/>
                <a:cs typeface="Calibri" panose="020F0502020204030204" pitchFamily="34" charset="0"/>
              </a:rPr>
              <a:t>DEFINE</a:t>
            </a:r>
            <a:endParaRPr lang="en-US" sz="2800" dirty="0"/>
          </a:p>
        </p:txBody>
      </p:sp>
      <p:graphicFrame>
        <p:nvGraphicFramePr>
          <p:cNvPr id="10" name="Table 10">
            <a:extLst>
              <a:ext uri="{FF2B5EF4-FFF2-40B4-BE49-F238E27FC236}">
                <a16:creationId xmlns:a16="http://schemas.microsoft.com/office/drawing/2014/main" id="{EDC38480-504C-CC44-1F02-9BB796EC2AC8}"/>
              </a:ext>
            </a:extLst>
          </p:cNvPr>
          <p:cNvGraphicFramePr>
            <a:graphicFrameLocks noGrp="1"/>
          </p:cNvGraphicFramePr>
          <p:nvPr>
            <p:extLst>
              <p:ext uri="{D42A27DB-BD31-4B8C-83A1-F6EECF244321}">
                <p14:modId xmlns:p14="http://schemas.microsoft.com/office/powerpoint/2010/main" val="2683532771"/>
              </p:ext>
            </p:extLst>
          </p:nvPr>
        </p:nvGraphicFramePr>
        <p:xfrm>
          <a:off x="259205" y="4498987"/>
          <a:ext cx="7567895" cy="2213926"/>
        </p:xfrm>
        <a:graphic>
          <a:graphicData uri="http://schemas.openxmlformats.org/drawingml/2006/table">
            <a:tbl>
              <a:tblPr firstRow="1" bandRow="1">
                <a:tableStyleId>{F5AB1C69-6EDB-4FF4-983F-18BD219EF322}</a:tableStyleId>
              </a:tblPr>
              <a:tblGrid>
                <a:gridCol w="935760">
                  <a:extLst>
                    <a:ext uri="{9D8B030D-6E8A-4147-A177-3AD203B41FA5}">
                      <a16:colId xmlns:a16="http://schemas.microsoft.com/office/drawing/2014/main" val="1104309320"/>
                    </a:ext>
                  </a:extLst>
                </a:gridCol>
                <a:gridCol w="565626">
                  <a:extLst>
                    <a:ext uri="{9D8B030D-6E8A-4147-A177-3AD203B41FA5}">
                      <a16:colId xmlns:a16="http://schemas.microsoft.com/office/drawing/2014/main" val="3262330768"/>
                    </a:ext>
                  </a:extLst>
                </a:gridCol>
                <a:gridCol w="627034">
                  <a:extLst>
                    <a:ext uri="{9D8B030D-6E8A-4147-A177-3AD203B41FA5}">
                      <a16:colId xmlns:a16="http://schemas.microsoft.com/office/drawing/2014/main" val="2265445948"/>
                    </a:ext>
                  </a:extLst>
                </a:gridCol>
                <a:gridCol w="706785">
                  <a:extLst>
                    <a:ext uri="{9D8B030D-6E8A-4147-A177-3AD203B41FA5}">
                      <a16:colId xmlns:a16="http://schemas.microsoft.com/office/drawing/2014/main" val="1753539562"/>
                    </a:ext>
                  </a:extLst>
                </a:gridCol>
                <a:gridCol w="800414">
                  <a:extLst>
                    <a:ext uri="{9D8B030D-6E8A-4147-A177-3AD203B41FA5}">
                      <a16:colId xmlns:a16="http://schemas.microsoft.com/office/drawing/2014/main" val="3721764238"/>
                    </a:ext>
                  </a:extLst>
                </a:gridCol>
                <a:gridCol w="703981">
                  <a:extLst>
                    <a:ext uri="{9D8B030D-6E8A-4147-A177-3AD203B41FA5}">
                      <a16:colId xmlns:a16="http://schemas.microsoft.com/office/drawing/2014/main" val="1567406028"/>
                    </a:ext>
                  </a:extLst>
                </a:gridCol>
                <a:gridCol w="540038">
                  <a:extLst>
                    <a:ext uri="{9D8B030D-6E8A-4147-A177-3AD203B41FA5}">
                      <a16:colId xmlns:a16="http://schemas.microsoft.com/office/drawing/2014/main" val="4034977627"/>
                    </a:ext>
                  </a:extLst>
                </a:gridCol>
                <a:gridCol w="810060">
                  <a:extLst>
                    <a:ext uri="{9D8B030D-6E8A-4147-A177-3AD203B41FA5}">
                      <a16:colId xmlns:a16="http://schemas.microsoft.com/office/drawing/2014/main" val="3257853592"/>
                    </a:ext>
                  </a:extLst>
                </a:gridCol>
                <a:gridCol w="916137">
                  <a:extLst>
                    <a:ext uri="{9D8B030D-6E8A-4147-A177-3AD203B41FA5}">
                      <a16:colId xmlns:a16="http://schemas.microsoft.com/office/drawing/2014/main" val="2659420378"/>
                    </a:ext>
                  </a:extLst>
                </a:gridCol>
                <a:gridCol w="962060">
                  <a:extLst>
                    <a:ext uri="{9D8B030D-6E8A-4147-A177-3AD203B41FA5}">
                      <a16:colId xmlns:a16="http://schemas.microsoft.com/office/drawing/2014/main" val="935556776"/>
                    </a:ext>
                  </a:extLst>
                </a:gridCol>
              </a:tblGrid>
              <a:tr h="527412">
                <a:tc>
                  <a:txBody>
                    <a:bodyPr/>
                    <a:lstStyle/>
                    <a:p>
                      <a:endParaRPr lang="en-US" sz="1200" b="0" dirty="0">
                        <a:latin typeface="Calibri" panose="020F0502020204030204" pitchFamily="34" charset="0"/>
                        <a:cs typeface="Calibri" panose="020F0502020204030204" pitchFamily="34" charset="0"/>
                      </a:endParaRPr>
                    </a:p>
                  </a:txBody>
                  <a:tcPr/>
                </a:tc>
                <a:tc>
                  <a:txBody>
                    <a:bodyPr/>
                    <a:lstStyle/>
                    <a:p>
                      <a:r>
                        <a:rPr lang="en-US" sz="1200" b="0" dirty="0">
                          <a:latin typeface="Calibri" panose="020F0502020204030204" pitchFamily="34" charset="0"/>
                          <a:cs typeface="Calibri" panose="020F0502020204030204" pitchFamily="34" charset="0"/>
                        </a:rPr>
                        <a:t>BMI</a:t>
                      </a:r>
                    </a:p>
                  </a:txBody>
                  <a:tcPr/>
                </a:tc>
                <a:tc>
                  <a:txBody>
                    <a:bodyPr/>
                    <a:lstStyle/>
                    <a:p>
                      <a:r>
                        <a:rPr lang="en-US" sz="1200" b="0" dirty="0">
                          <a:latin typeface="Calibri" panose="020F0502020204030204" pitchFamily="34" charset="0"/>
                          <a:cs typeface="Calibri" panose="020F0502020204030204" pitchFamily="34" charset="0"/>
                        </a:rPr>
                        <a:t>Weight</a:t>
                      </a:r>
                    </a:p>
                  </a:txBody>
                  <a:tcPr/>
                </a:tc>
                <a:tc>
                  <a:txBody>
                    <a:bodyPr/>
                    <a:lstStyle/>
                    <a:p>
                      <a:r>
                        <a:rPr lang="en-US" sz="1200" b="0" dirty="0">
                          <a:latin typeface="Calibri" panose="020F0502020204030204" pitchFamily="34" charset="0"/>
                          <a:cs typeface="Calibri" panose="020F0502020204030204" pitchFamily="34" charset="0"/>
                        </a:rPr>
                        <a:t>Pushups/Min</a:t>
                      </a:r>
                    </a:p>
                  </a:txBody>
                  <a:tcPr/>
                </a:tc>
                <a:tc>
                  <a:txBody>
                    <a:bodyPr/>
                    <a:lstStyle/>
                    <a:p>
                      <a:r>
                        <a:rPr lang="en-US" sz="1200" b="0" dirty="0">
                          <a:latin typeface="Calibri" panose="020F0502020204030204" pitchFamily="34" charset="0"/>
                          <a:cs typeface="Calibri" panose="020F0502020204030204" pitchFamily="34" charset="0"/>
                        </a:rPr>
                        <a:t>Crunches/Min</a:t>
                      </a:r>
                    </a:p>
                  </a:txBody>
                  <a:tcPr/>
                </a:tc>
                <a:tc>
                  <a:txBody>
                    <a:bodyPr/>
                    <a:lstStyle/>
                    <a:p>
                      <a:r>
                        <a:rPr lang="en-US" sz="1200" b="0" dirty="0">
                          <a:latin typeface="Calibri" panose="020F0502020204030204" pitchFamily="34" charset="0"/>
                          <a:cs typeface="Calibri" panose="020F0502020204030204" pitchFamily="34" charset="0"/>
                        </a:rPr>
                        <a:t>Pullups/Min</a:t>
                      </a:r>
                    </a:p>
                  </a:txBody>
                  <a:tcPr/>
                </a:tc>
                <a:tc>
                  <a:txBody>
                    <a:bodyPr/>
                    <a:lstStyle/>
                    <a:p>
                      <a:r>
                        <a:rPr lang="en-US" sz="1200" b="0" dirty="0">
                          <a:latin typeface="Calibri" panose="020F0502020204030204" pitchFamily="34" charset="0"/>
                          <a:cs typeface="Calibri" panose="020F0502020204030204" pitchFamily="34" charset="0"/>
                        </a:rPr>
                        <a:t>Mile time</a:t>
                      </a:r>
                    </a:p>
                  </a:txBody>
                  <a:tcPr/>
                </a:tc>
                <a:tc>
                  <a:txBody>
                    <a:bodyPr/>
                    <a:lstStyle/>
                    <a:p>
                      <a:r>
                        <a:rPr lang="en-US" sz="1200" b="0" dirty="0">
                          <a:latin typeface="Calibri" panose="020F0502020204030204" pitchFamily="34" charset="0"/>
                          <a:cs typeface="Calibri" panose="020F0502020204030204" pitchFamily="34" charset="0"/>
                        </a:rPr>
                        <a:t>Deadlift 1Rep Max</a:t>
                      </a:r>
                    </a:p>
                  </a:txBody>
                  <a:tcPr/>
                </a:tc>
                <a:tc>
                  <a:txBody>
                    <a:bodyPr/>
                    <a:lstStyle/>
                    <a:p>
                      <a:r>
                        <a:rPr lang="en-US" sz="1200" b="0" dirty="0">
                          <a:latin typeface="Calibri" panose="020F0502020204030204" pitchFamily="34" charset="0"/>
                          <a:cs typeface="Calibri" panose="020F0502020204030204" pitchFamily="34" charset="0"/>
                        </a:rPr>
                        <a:t>Front squat</a:t>
                      </a:r>
                    </a:p>
                    <a:p>
                      <a:r>
                        <a:rPr lang="en-US" sz="1200" b="0" dirty="0">
                          <a:latin typeface="Calibri" panose="020F0502020204030204" pitchFamily="34" charset="0"/>
                          <a:cs typeface="Calibri" panose="020F0502020204030204" pitchFamily="34" charset="0"/>
                        </a:rPr>
                        <a:t>1 Rep Max</a:t>
                      </a:r>
                    </a:p>
                  </a:txBody>
                  <a:tcPr/>
                </a:tc>
                <a:tc>
                  <a:txBody>
                    <a:bodyPr/>
                    <a:lstStyle/>
                    <a:p>
                      <a:r>
                        <a:rPr lang="en-US" sz="1200" b="0" dirty="0">
                          <a:latin typeface="Calibri" panose="020F0502020204030204" pitchFamily="34" charset="0"/>
                          <a:cs typeface="Calibri" panose="020F0502020204030204" pitchFamily="34" charset="0"/>
                        </a:rPr>
                        <a:t>Bench Press 1 Rep Max</a:t>
                      </a:r>
                    </a:p>
                  </a:txBody>
                  <a:tcPr/>
                </a:tc>
                <a:extLst>
                  <a:ext uri="{0D108BD9-81ED-4DB2-BD59-A6C34878D82A}">
                    <a16:rowId xmlns:a16="http://schemas.microsoft.com/office/drawing/2014/main" val="3191616730"/>
                  </a:ext>
                </a:extLst>
              </a:tr>
              <a:tr h="262381">
                <a:tc>
                  <a:txBody>
                    <a:bodyPr/>
                    <a:lstStyle/>
                    <a:p>
                      <a:r>
                        <a:rPr lang="en-US" sz="1200" dirty="0">
                          <a:latin typeface="Calibri" panose="020F0502020204030204" pitchFamily="34" charset="0"/>
                          <a:cs typeface="Calibri" panose="020F0502020204030204" pitchFamily="34" charset="0"/>
                        </a:rPr>
                        <a:t>Average</a:t>
                      </a:r>
                    </a:p>
                  </a:txBody>
                  <a:tcPr/>
                </a:tc>
                <a:tc>
                  <a:txBody>
                    <a:bodyPr/>
                    <a:lstStyle/>
                    <a:p>
                      <a:r>
                        <a:rPr lang="en-US" sz="1200" dirty="0">
                          <a:latin typeface="Calibri" panose="020F0502020204030204" pitchFamily="34" charset="0"/>
                          <a:cs typeface="Calibri" panose="020F0502020204030204" pitchFamily="34" charset="0"/>
                        </a:rPr>
                        <a:t>28.17</a:t>
                      </a:r>
                    </a:p>
                  </a:txBody>
                  <a:tcPr/>
                </a:tc>
                <a:tc>
                  <a:txBody>
                    <a:bodyPr/>
                    <a:lstStyle/>
                    <a:p>
                      <a:r>
                        <a:rPr lang="en-US" sz="1200" dirty="0">
                          <a:latin typeface="Calibri" panose="020F0502020204030204" pitchFamily="34" charset="0"/>
                          <a:cs typeface="Calibri" panose="020F0502020204030204" pitchFamily="34" charset="0"/>
                        </a:rPr>
                        <a:t>185.42</a:t>
                      </a:r>
                    </a:p>
                  </a:txBody>
                  <a:tcPr/>
                </a:tc>
                <a:tc>
                  <a:txBody>
                    <a:bodyPr/>
                    <a:lstStyle/>
                    <a:p>
                      <a:r>
                        <a:rPr lang="en-US" sz="1200" dirty="0">
                          <a:latin typeface="Calibri" panose="020F0502020204030204" pitchFamily="34" charset="0"/>
                          <a:cs typeface="Calibri" panose="020F0502020204030204" pitchFamily="34" charset="0"/>
                        </a:rPr>
                        <a:t>26.56</a:t>
                      </a:r>
                    </a:p>
                  </a:txBody>
                  <a:tcPr/>
                </a:tc>
                <a:tc>
                  <a:txBody>
                    <a:bodyPr/>
                    <a:lstStyle/>
                    <a:p>
                      <a:r>
                        <a:rPr lang="en-US" sz="1200" dirty="0">
                          <a:latin typeface="Calibri" panose="020F0502020204030204" pitchFamily="34" charset="0"/>
                          <a:cs typeface="Calibri" panose="020F0502020204030204" pitchFamily="34" charset="0"/>
                        </a:rPr>
                        <a:t>70.44</a:t>
                      </a:r>
                    </a:p>
                  </a:txBody>
                  <a:tcPr/>
                </a:tc>
                <a:tc>
                  <a:txBody>
                    <a:bodyPr/>
                    <a:lstStyle/>
                    <a:p>
                      <a:r>
                        <a:rPr lang="en-US" sz="1200" dirty="0">
                          <a:latin typeface="Calibri" panose="020F0502020204030204" pitchFamily="34" charset="0"/>
                          <a:cs typeface="Calibri" panose="020F0502020204030204" pitchFamily="34" charset="0"/>
                        </a:rPr>
                        <a:t>14.89</a:t>
                      </a:r>
                    </a:p>
                  </a:txBody>
                  <a:tcPr/>
                </a:tc>
                <a:tc>
                  <a:txBody>
                    <a:bodyPr/>
                    <a:lstStyle/>
                    <a:p>
                      <a:r>
                        <a:rPr lang="en-US" sz="1200" dirty="0">
                          <a:latin typeface="Calibri" panose="020F0502020204030204" pitchFamily="34" charset="0"/>
                          <a:cs typeface="Calibri" panose="020F0502020204030204" pitchFamily="34" charset="0"/>
                        </a:rPr>
                        <a:t>11.84</a:t>
                      </a:r>
                    </a:p>
                  </a:txBody>
                  <a:tcPr/>
                </a:tc>
                <a:tc>
                  <a:txBody>
                    <a:bodyPr/>
                    <a:lstStyle/>
                    <a:p>
                      <a:r>
                        <a:rPr lang="en-US" sz="1200" dirty="0">
                          <a:latin typeface="Calibri" panose="020F0502020204030204" pitchFamily="34" charset="0"/>
                          <a:cs typeface="Calibri" panose="020F0502020204030204" pitchFamily="34" charset="0"/>
                        </a:rPr>
                        <a:t>108.67</a:t>
                      </a:r>
                    </a:p>
                  </a:txBody>
                  <a:tcPr/>
                </a:tc>
                <a:tc>
                  <a:txBody>
                    <a:bodyPr/>
                    <a:lstStyle/>
                    <a:p>
                      <a:r>
                        <a:rPr lang="en-US" sz="1200" dirty="0">
                          <a:latin typeface="Calibri" panose="020F0502020204030204" pitchFamily="34" charset="0"/>
                          <a:cs typeface="Calibri" panose="020F0502020204030204" pitchFamily="34" charset="0"/>
                        </a:rPr>
                        <a:t>83.44</a:t>
                      </a:r>
                    </a:p>
                  </a:txBody>
                  <a:tcPr/>
                </a:tc>
                <a:tc>
                  <a:txBody>
                    <a:bodyPr/>
                    <a:lstStyle/>
                    <a:p>
                      <a:r>
                        <a:rPr lang="en-US" sz="1200" dirty="0">
                          <a:latin typeface="Calibri" panose="020F0502020204030204" pitchFamily="34" charset="0"/>
                          <a:cs typeface="Calibri" panose="020F0502020204030204" pitchFamily="34" charset="0"/>
                        </a:rPr>
                        <a:t>87.78</a:t>
                      </a:r>
                    </a:p>
                  </a:txBody>
                  <a:tcPr/>
                </a:tc>
                <a:extLst>
                  <a:ext uri="{0D108BD9-81ED-4DB2-BD59-A6C34878D82A}">
                    <a16:rowId xmlns:a16="http://schemas.microsoft.com/office/drawing/2014/main" val="3892980675"/>
                  </a:ext>
                </a:extLst>
              </a:tr>
              <a:tr h="262381">
                <a:tc>
                  <a:txBody>
                    <a:bodyPr/>
                    <a:lstStyle/>
                    <a:p>
                      <a:r>
                        <a:rPr lang="en-US" sz="1200" dirty="0">
                          <a:latin typeface="Calibri" panose="020F0502020204030204" pitchFamily="34" charset="0"/>
                          <a:cs typeface="Calibri" panose="020F0502020204030204" pitchFamily="34" charset="0"/>
                        </a:rPr>
                        <a:t>Median</a:t>
                      </a:r>
                    </a:p>
                  </a:txBody>
                  <a:tcPr/>
                </a:tc>
                <a:tc>
                  <a:txBody>
                    <a:bodyPr/>
                    <a:lstStyle/>
                    <a:p>
                      <a:r>
                        <a:rPr lang="en-US" sz="1200" dirty="0">
                          <a:latin typeface="Calibri" panose="020F0502020204030204" pitchFamily="34" charset="0"/>
                          <a:cs typeface="Calibri" panose="020F0502020204030204" pitchFamily="34" charset="0"/>
                        </a:rPr>
                        <a:t>28.11</a:t>
                      </a:r>
                    </a:p>
                  </a:txBody>
                  <a:tcPr/>
                </a:tc>
                <a:tc>
                  <a:txBody>
                    <a:bodyPr/>
                    <a:lstStyle/>
                    <a:p>
                      <a:r>
                        <a:rPr lang="en-US" sz="1200" dirty="0">
                          <a:latin typeface="Calibri" panose="020F0502020204030204" pitchFamily="34" charset="0"/>
                          <a:cs typeface="Calibri" panose="020F0502020204030204" pitchFamily="34" charset="0"/>
                        </a:rPr>
                        <a:t>185.20</a:t>
                      </a:r>
                    </a:p>
                  </a:txBody>
                  <a:tcPr/>
                </a:tc>
                <a:tc>
                  <a:txBody>
                    <a:bodyPr/>
                    <a:lstStyle/>
                    <a:p>
                      <a:r>
                        <a:rPr lang="en-US" sz="1200" dirty="0">
                          <a:latin typeface="Calibri" panose="020F0502020204030204" pitchFamily="34" charset="0"/>
                          <a:cs typeface="Calibri" panose="020F0502020204030204" pitchFamily="34" charset="0"/>
                        </a:rPr>
                        <a:t>27.00</a:t>
                      </a:r>
                    </a:p>
                  </a:txBody>
                  <a:tcPr/>
                </a:tc>
                <a:tc>
                  <a:txBody>
                    <a:bodyPr/>
                    <a:lstStyle/>
                    <a:p>
                      <a:r>
                        <a:rPr lang="en-US" sz="1200" dirty="0">
                          <a:latin typeface="Calibri" panose="020F0502020204030204" pitchFamily="34" charset="0"/>
                          <a:cs typeface="Calibri" panose="020F0502020204030204" pitchFamily="34" charset="0"/>
                        </a:rPr>
                        <a:t>70.00</a:t>
                      </a:r>
                    </a:p>
                  </a:txBody>
                  <a:tcPr/>
                </a:tc>
                <a:tc>
                  <a:txBody>
                    <a:bodyPr/>
                    <a:lstStyle/>
                    <a:p>
                      <a:r>
                        <a:rPr lang="en-US" sz="1200" dirty="0">
                          <a:latin typeface="Calibri" panose="020F0502020204030204" pitchFamily="34" charset="0"/>
                          <a:cs typeface="Calibri" panose="020F0502020204030204" pitchFamily="34" charset="0"/>
                        </a:rPr>
                        <a:t>14.00</a:t>
                      </a:r>
                    </a:p>
                  </a:txBody>
                  <a:tcPr/>
                </a:tc>
                <a:tc>
                  <a:txBody>
                    <a:bodyPr/>
                    <a:lstStyle/>
                    <a:p>
                      <a:r>
                        <a:rPr lang="en-US" sz="1200" dirty="0">
                          <a:latin typeface="Calibri" panose="020F0502020204030204" pitchFamily="34" charset="0"/>
                          <a:cs typeface="Calibri" panose="020F0502020204030204" pitchFamily="34" charset="0"/>
                        </a:rPr>
                        <a:t>11.54</a:t>
                      </a:r>
                    </a:p>
                  </a:txBody>
                  <a:tcPr/>
                </a:tc>
                <a:tc>
                  <a:txBody>
                    <a:bodyPr/>
                    <a:lstStyle/>
                    <a:p>
                      <a:r>
                        <a:rPr lang="en-US" sz="1200" dirty="0">
                          <a:latin typeface="Calibri" panose="020F0502020204030204" pitchFamily="34" charset="0"/>
                          <a:cs typeface="Calibri" panose="020F0502020204030204" pitchFamily="34" charset="0"/>
                        </a:rPr>
                        <a:t>110.0</a:t>
                      </a:r>
                    </a:p>
                  </a:txBody>
                  <a:tcPr/>
                </a:tc>
                <a:tc>
                  <a:txBody>
                    <a:bodyPr/>
                    <a:lstStyle/>
                    <a:p>
                      <a:r>
                        <a:rPr lang="en-US" sz="1200" dirty="0">
                          <a:latin typeface="Calibri" panose="020F0502020204030204" pitchFamily="34" charset="0"/>
                          <a:cs typeface="Calibri" panose="020F0502020204030204" pitchFamily="34" charset="0"/>
                        </a:rPr>
                        <a:t>82.00</a:t>
                      </a:r>
                    </a:p>
                  </a:txBody>
                  <a:tcPr/>
                </a:tc>
                <a:tc>
                  <a:txBody>
                    <a:bodyPr/>
                    <a:lstStyle/>
                    <a:p>
                      <a:r>
                        <a:rPr lang="en-US" sz="1200" dirty="0">
                          <a:latin typeface="Calibri" panose="020F0502020204030204" pitchFamily="34" charset="0"/>
                          <a:cs typeface="Calibri" panose="020F0502020204030204" pitchFamily="34" charset="0"/>
                        </a:rPr>
                        <a:t>90.00</a:t>
                      </a:r>
                    </a:p>
                  </a:txBody>
                  <a:tcPr/>
                </a:tc>
                <a:extLst>
                  <a:ext uri="{0D108BD9-81ED-4DB2-BD59-A6C34878D82A}">
                    <a16:rowId xmlns:a16="http://schemas.microsoft.com/office/drawing/2014/main" val="18986316"/>
                  </a:ext>
                </a:extLst>
              </a:tr>
              <a:tr h="262381">
                <a:tc>
                  <a:txBody>
                    <a:bodyPr/>
                    <a:lstStyle/>
                    <a:p>
                      <a:r>
                        <a:rPr lang="en-US" sz="1200" dirty="0">
                          <a:latin typeface="Calibri" panose="020F0502020204030204" pitchFamily="34" charset="0"/>
                          <a:cs typeface="Calibri" panose="020F0502020204030204" pitchFamily="34" charset="0"/>
                        </a:rPr>
                        <a:t>Mode</a:t>
                      </a:r>
                    </a:p>
                  </a:txBody>
                  <a:tcPr/>
                </a:tc>
                <a:tc>
                  <a:txBody>
                    <a:bodyPr/>
                    <a:lstStyle/>
                    <a:p>
                      <a:r>
                        <a:rPr lang="en-US" sz="1200" dirty="0">
                          <a:latin typeface="Calibri" panose="020F0502020204030204" pitchFamily="34" charset="0"/>
                          <a:cs typeface="Calibri" panose="020F0502020204030204" pitchFamily="34" charset="0"/>
                        </a:rPr>
                        <a:t>28.05</a:t>
                      </a:r>
                    </a:p>
                  </a:txBody>
                  <a:tcPr/>
                </a:tc>
                <a:tc>
                  <a:txBody>
                    <a:bodyPr/>
                    <a:lstStyle/>
                    <a:p>
                      <a:r>
                        <a:rPr lang="en-US" sz="1200" dirty="0">
                          <a:latin typeface="Calibri" panose="020F0502020204030204" pitchFamily="34" charset="0"/>
                          <a:cs typeface="Calibri" panose="020F0502020204030204" pitchFamily="34" charset="0"/>
                        </a:rPr>
                        <a:t>184.30</a:t>
                      </a:r>
                    </a:p>
                  </a:txBody>
                  <a:tcPr/>
                </a:tc>
                <a:tc>
                  <a:txBody>
                    <a:bodyPr/>
                    <a:lstStyle/>
                    <a:p>
                      <a:r>
                        <a:rPr lang="en-US" sz="1200" dirty="0">
                          <a:latin typeface="Calibri" panose="020F0502020204030204" pitchFamily="34" charset="0"/>
                          <a:cs typeface="Calibri" panose="020F0502020204030204" pitchFamily="34" charset="0"/>
                        </a:rPr>
                        <a:t>NA</a:t>
                      </a:r>
                    </a:p>
                  </a:txBody>
                  <a:tcPr/>
                </a:tc>
                <a:tc>
                  <a:txBody>
                    <a:bodyPr/>
                    <a:lstStyle/>
                    <a:p>
                      <a:r>
                        <a:rPr lang="en-US" sz="1200" dirty="0">
                          <a:latin typeface="Calibri" panose="020F0502020204030204" pitchFamily="34" charset="0"/>
                          <a:cs typeface="Calibri" panose="020F0502020204030204" pitchFamily="34" charset="0"/>
                        </a:rPr>
                        <a:t>68</a:t>
                      </a:r>
                    </a:p>
                  </a:txBody>
                  <a:tcPr/>
                </a:tc>
                <a:tc>
                  <a:txBody>
                    <a:bodyPr/>
                    <a:lstStyle/>
                    <a:p>
                      <a:r>
                        <a:rPr lang="en-US" sz="1200" dirty="0">
                          <a:latin typeface="Calibri" panose="020F0502020204030204" pitchFamily="34" charset="0"/>
                          <a:cs typeface="Calibri" panose="020F0502020204030204" pitchFamily="34" charset="0"/>
                        </a:rPr>
                        <a:t>14</a:t>
                      </a:r>
                    </a:p>
                  </a:txBody>
                  <a:tcPr/>
                </a:tc>
                <a:tc>
                  <a:txBody>
                    <a:bodyPr/>
                    <a:lstStyle/>
                    <a:p>
                      <a:r>
                        <a:rPr lang="en-US" sz="1200" dirty="0">
                          <a:latin typeface="Calibri" panose="020F0502020204030204" pitchFamily="34" charset="0"/>
                          <a:cs typeface="Calibri" panose="020F0502020204030204" pitchFamily="34" charset="0"/>
                        </a:rPr>
                        <a:t>NA</a:t>
                      </a:r>
                    </a:p>
                  </a:txBody>
                  <a:tcPr/>
                </a:tc>
                <a:tc>
                  <a:txBody>
                    <a:bodyPr/>
                    <a:lstStyle/>
                    <a:p>
                      <a:r>
                        <a:rPr lang="en-US" sz="1200" dirty="0">
                          <a:latin typeface="Calibri" panose="020F0502020204030204" pitchFamily="34" charset="0"/>
                          <a:cs typeface="Calibri" panose="020F0502020204030204" pitchFamily="34" charset="0"/>
                        </a:rPr>
                        <a:t>110</a:t>
                      </a:r>
                    </a:p>
                  </a:txBody>
                  <a:tcPr/>
                </a:tc>
                <a:tc>
                  <a:txBody>
                    <a:bodyPr/>
                    <a:lstStyle/>
                    <a:p>
                      <a:r>
                        <a:rPr lang="en-US" sz="1200" dirty="0">
                          <a:latin typeface="Calibri" panose="020F0502020204030204" pitchFamily="34" charset="0"/>
                          <a:cs typeface="Calibri" panose="020F0502020204030204" pitchFamily="34" charset="0"/>
                        </a:rPr>
                        <a:t>75</a:t>
                      </a:r>
                    </a:p>
                  </a:txBody>
                  <a:tcPr/>
                </a:tc>
                <a:tc>
                  <a:txBody>
                    <a:bodyPr/>
                    <a:lstStyle/>
                    <a:p>
                      <a:r>
                        <a:rPr lang="en-US" sz="1200" dirty="0">
                          <a:latin typeface="Calibri" panose="020F0502020204030204" pitchFamily="34" charset="0"/>
                          <a:cs typeface="Calibri" panose="020F0502020204030204" pitchFamily="34" charset="0"/>
                        </a:rPr>
                        <a:t>90</a:t>
                      </a:r>
                    </a:p>
                  </a:txBody>
                  <a:tcPr/>
                </a:tc>
                <a:extLst>
                  <a:ext uri="{0D108BD9-81ED-4DB2-BD59-A6C34878D82A}">
                    <a16:rowId xmlns:a16="http://schemas.microsoft.com/office/drawing/2014/main" val="565235865"/>
                  </a:ext>
                </a:extLst>
              </a:tr>
              <a:tr h="262381">
                <a:tc>
                  <a:txBody>
                    <a:bodyPr/>
                    <a:lstStyle/>
                    <a:p>
                      <a:r>
                        <a:rPr lang="en-US" sz="1200" dirty="0">
                          <a:latin typeface="Calibri" panose="020F0502020204030204" pitchFamily="34" charset="0"/>
                          <a:cs typeface="Calibri" panose="020F0502020204030204" pitchFamily="34" charset="0"/>
                        </a:rPr>
                        <a:t>Range</a:t>
                      </a:r>
                    </a:p>
                  </a:txBody>
                  <a:tcPr/>
                </a:tc>
                <a:tc>
                  <a:txBody>
                    <a:bodyPr/>
                    <a:lstStyle/>
                    <a:p>
                      <a:r>
                        <a:rPr lang="en-US" sz="1200" dirty="0">
                          <a:latin typeface="Calibri" panose="020F0502020204030204" pitchFamily="34" charset="0"/>
                          <a:cs typeface="Calibri" panose="020F0502020204030204" pitchFamily="34" charset="0"/>
                        </a:rPr>
                        <a:t>.56</a:t>
                      </a:r>
                    </a:p>
                  </a:txBody>
                  <a:tcPr/>
                </a:tc>
                <a:tc>
                  <a:txBody>
                    <a:bodyPr/>
                    <a:lstStyle/>
                    <a:p>
                      <a:r>
                        <a:rPr lang="en-US" sz="1200" dirty="0">
                          <a:latin typeface="Calibri" panose="020F0502020204030204" pitchFamily="34" charset="0"/>
                          <a:cs typeface="Calibri" panose="020F0502020204030204" pitchFamily="34" charset="0"/>
                        </a:rPr>
                        <a:t>5.4</a:t>
                      </a:r>
                    </a:p>
                  </a:txBody>
                  <a:tcPr/>
                </a:tc>
                <a:tc>
                  <a:txBody>
                    <a:bodyPr/>
                    <a:lstStyle/>
                    <a:p>
                      <a:r>
                        <a:rPr lang="en-US" sz="1200" dirty="0">
                          <a:latin typeface="Calibri" panose="020F0502020204030204" pitchFamily="34" charset="0"/>
                          <a:cs typeface="Calibri" panose="020F0502020204030204" pitchFamily="34" charset="0"/>
                        </a:rPr>
                        <a:t>14</a:t>
                      </a:r>
                    </a:p>
                  </a:txBody>
                  <a:tcPr/>
                </a:tc>
                <a:tc>
                  <a:txBody>
                    <a:bodyPr/>
                    <a:lstStyle/>
                    <a:p>
                      <a:r>
                        <a:rPr lang="en-US" sz="1200" dirty="0">
                          <a:latin typeface="Calibri" panose="020F0502020204030204" pitchFamily="34" charset="0"/>
                          <a:cs typeface="Calibri" panose="020F0502020204030204" pitchFamily="34" charset="0"/>
                        </a:rPr>
                        <a:t>19</a:t>
                      </a:r>
                    </a:p>
                  </a:txBody>
                  <a:tcPr/>
                </a:tc>
                <a:tc>
                  <a:txBody>
                    <a:bodyPr/>
                    <a:lstStyle/>
                    <a:p>
                      <a:r>
                        <a:rPr lang="en-US" sz="1200" dirty="0">
                          <a:latin typeface="Calibri" panose="020F0502020204030204" pitchFamily="34" charset="0"/>
                          <a:cs typeface="Calibri" panose="020F0502020204030204" pitchFamily="34" charset="0"/>
                        </a:rPr>
                        <a:t>10</a:t>
                      </a:r>
                    </a:p>
                  </a:txBody>
                  <a:tcPr/>
                </a:tc>
                <a:tc>
                  <a:txBody>
                    <a:bodyPr/>
                    <a:lstStyle/>
                    <a:p>
                      <a:r>
                        <a:rPr lang="en-US" sz="1200" dirty="0">
                          <a:latin typeface="Calibri" panose="020F0502020204030204" pitchFamily="34" charset="0"/>
                          <a:cs typeface="Calibri" panose="020F0502020204030204" pitchFamily="34" charset="0"/>
                        </a:rPr>
                        <a:t>2.85</a:t>
                      </a:r>
                    </a:p>
                  </a:txBody>
                  <a:tcPr/>
                </a:tc>
                <a:tc>
                  <a:txBody>
                    <a:bodyPr/>
                    <a:lstStyle/>
                    <a:p>
                      <a:r>
                        <a:rPr lang="en-US" sz="1200" dirty="0">
                          <a:latin typeface="Calibri" panose="020F0502020204030204" pitchFamily="34" charset="0"/>
                          <a:cs typeface="Calibri" panose="020F0502020204030204" pitchFamily="34" charset="0"/>
                        </a:rPr>
                        <a:t>27</a:t>
                      </a:r>
                    </a:p>
                  </a:txBody>
                  <a:tcPr/>
                </a:tc>
                <a:tc>
                  <a:txBody>
                    <a:bodyPr/>
                    <a:lstStyle/>
                    <a:p>
                      <a:r>
                        <a:rPr lang="en-US" sz="1200" dirty="0">
                          <a:latin typeface="Calibri" panose="020F0502020204030204" pitchFamily="34" charset="0"/>
                          <a:cs typeface="Calibri" panose="020F0502020204030204" pitchFamily="34" charset="0"/>
                        </a:rPr>
                        <a:t>32</a:t>
                      </a:r>
                    </a:p>
                  </a:txBody>
                  <a:tcPr/>
                </a:tc>
                <a:tc>
                  <a:txBody>
                    <a:bodyPr/>
                    <a:lstStyle/>
                    <a:p>
                      <a:r>
                        <a:rPr lang="en-US" sz="1200" dirty="0">
                          <a:latin typeface="Calibri" panose="020F0502020204030204" pitchFamily="34" charset="0"/>
                          <a:cs typeface="Calibri" panose="020F0502020204030204" pitchFamily="34" charset="0"/>
                        </a:rPr>
                        <a:t>30</a:t>
                      </a:r>
                    </a:p>
                  </a:txBody>
                  <a:tcPr/>
                </a:tc>
                <a:extLst>
                  <a:ext uri="{0D108BD9-81ED-4DB2-BD59-A6C34878D82A}">
                    <a16:rowId xmlns:a16="http://schemas.microsoft.com/office/drawing/2014/main" val="1307685086"/>
                  </a:ext>
                </a:extLst>
              </a:tr>
              <a:tr h="262381">
                <a:tc>
                  <a:txBody>
                    <a:bodyPr/>
                    <a:lstStyle/>
                    <a:p>
                      <a:r>
                        <a:rPr lang="en-US" sz="1200" dirty="0">
                          <a:latin typeface="Calibri" panose="020F0502020204030204" pitchFamily="34" charset="0"/>
                          <a:cs typeface="Calibri" panose="020F0502020204030204" pitchFamily="34" charset="0"/>
                        </a:rPr>
                        <a:t>SD</a:t>
                      </a:r>
                    </a:p>
                  </a:txBody>
                  <a:tcPr/>
                </a:tc>
                <a:tc>
                  <a:txBody>
                    <a:bodyPr/>
                    <a:lstStyle/>
                    <a:p>
                      <a:r>
                        <a:rPr lang="en-US" sz="1200" dirty="0">
                          <a:latin typeface="Calibri" panose="020F0502020204030204" pitchFamily="34" charset="0"/>
                          <a:cs typeface="Calibri" panose="020F0502020204030204" pitchFamily="34" charset="0"/>
                        </a:rPr>
                        <a:t>.18</a:t>
                      </a:r>
                    </a:p>
                  </a:txBody>
                  <a:tcPr/>
                </a:tc>
                <a:tc>
                  <a:txBody>
                    <a:bodyPr/>
                    <a:lstStyle/>
                    <a:p>
                      <a:r>
                        <a:rPr lang="en-US" sz="1200" dirty="0">
                          <a:latin typeface="Calibri" panose="020F0502020204030204" pitchFamily="34" charset="0"/>
                          <a:cs typeface="Calibri" panose="020F0502020204030204" pitchFamily="34" charset="0"/>
                        </a:rPr>
                        <a:t>1.23</a:t>
                      </a:r>
                    </a:p>
                  </a:txBody>
                  <a:tcPr/>
                </a:tc>
                <a:tc>
                  <a:txBody>
                    <a:bodyPr/>
                    <a:lstStyle/>
                    <a:p>
                      <a:r>
                        <a:rPr lang="en-US" sz="1200" dirty="0">
                          <a:latin typeface="Calibri" panose="020F0502020204030204" pitchFamily="34" charset="0"/>
                          <a:cs typeface="Calibri" panose="020F0502020204030204" pitchFamily="34" charset="0"/>
                        </a:rPr>
                        <a:t>4.59</a:t>
                      </a:r>
                    </a:p>
                  </a:txBody>
                  <a:tcPr/>
                </a:tc>
                <a:tc>
                  <a:txBody>
                    <a:bodyPr/>
                    <a:lstStyle/>
                    <a:p>
                      <a:r>
                        <a:rPr lang="en-US" sz="1200" dirty="0">
                          <a:latin typeface="Calibri" panose="020F0502020204030204" pitchFamily="34" charset="0"/>
                          <a:cs typeface="Calibri" panose="020F0502020204030204" pitchFamily="34" charset="0"/>
                        </a:rPr>
                        <a:t>5.72</a:t>
                      </a:r>
                    </a:p>
                  </a:txBody>
                  <a:tcPr/>
                </a:tc>
                <a:tc>
                  <a:txBody>
                    <a:bodyPr/>
                    <a:lstStyle/>
                    <a:p>
                      <a:r>
                        <a:rPr lang="en-US" sz="1200" dirty="0">
                          <a:latin typeface="Calibri" panose="020F0502020204030204" pitchFamily="34" charset="0"/>
                          <a:cs typeface="Calibri" panose="020F0502020204030204" pitchFamily="34" charset="0"/>
                        </a:rPr>
                        <a:t>3.02</a:t>
                      </a:r>
                    </a:p>
                  </a:txBody>
                  <a:tcPr/>
                </a:tc>
                <a:tc>
                  <a:txBody>
                    <a:bodyPr/>
                    <a:lstStyle/>
                    <a:p>
                      <a:r>
                        <a:rPr lang="en-US" sz="1200" dirty="0">
                          <a:latin typeface="Calibri" panose="020F0502020204030204" pitchFamily="34" charset="0"/>
                          <a:cs typeface="Calibri" panose="020F0502020204030204" pitchFamily="34" charset="0"/>
                        </a:rPr>
                        <a:t>0.86</a:t>
                      </a:r>
                    </a:p>
                  </a:txBody>
                  <a:tcPr/>
                </a:tc>
                <a:tc>
                  <a:txBody>
                    <a:bodyPr/>
                    <a:lstStyle/>
                    <a:p>
                      <a:r>
                        <a:rPr lang="en-US" sz="1200" dirty="0">
                          <a:latin typeface="Calibri" panose="020F0502020204030204" pitchFamily="34" charset="0"/>
                          <a:cs typeface="Calibri" panose="020F0502020204030204" pitchFamily="34" charset="0"/>
                        </a:rPr>
                        <a:t>7.91</a:t>
                      </a:r>
                    </a:p>
                  </a:txBody>
                  <a:tcPr/>
                </a:tc>
                <a:tc>
                  <a:txBody>
                    <a:bodyPr/>
                    <a:lstStyle/>
                    <a:p>
                      <a:r>
                        <a:rPr lang="en-US" sz="1200" dirty="0">
                          <a:latin typeface="Calibri" panose="020F0502020204030204" pitchFamily="34" charset="0"/>
                          <a:cs typeface="Calibri" panose="020F0502020204030204" pitchFamily="34" charset="0"/>
                        </a:rPr>
                        <a:t>10.78</a:t>
                      </a:r>
                    </a:p>
                  </a:txBody>
                  <a:tcPr/>
                </a:tc>
                <a:tc>
                  <a:txBody>
                    <a:bodyPr/>
                    <a:lstStyle/>
                    <a:p>
                      <a:r>
                        <a:rPr lang="en-US" sz="1200" dirty="0">
                          <a:latin typeface="Calibri" panose="020F0502020204030204" pitchFamily="34" charset="0"/>
                          <a:cs typeface="Calibri" panose="020F0502020204030204" pitchFamily="34" charset="0"/>
                        </a:rPr>
                        <a:t>9.64</a:t>
                      </a:r>
                    </a:p>
                  </a:txBody>
                  <a:tcPr/>
                </a:tc>
                <a:extLst>
                  <a:ext uri="{0D108BD9-81ED-4DB2-BD59-A6C34878D82A}">
                    <a16:rowId xmlns:a16="http://schemas.microsoft.com/office/drawing/2014/main" val="2331019041"/>
                  </a:ext>
                </a:extLst>
              </a:tr>
              <a:tr h="314914">
                <a:tc>
                  <a:txBody>
                    <a:bodyPr/>
                    <a:lstStyle/>
                    <a:p>
                      <a:r>
                        <a:rPr lang="en-US" sz="1200" dirty="0">
                          <a:latin typeface="Calibri" panose="020F0502020204030204" pitchFamily="34" charset="0"/>
                          <a:cs typeface="Calibri" panose="020F0502020204030204" pitchFamily="34" charset="0"/>
                        </a:rPr>
                        <a:t>Variance</a:t>
                      </a:r>
                    </a:p>
                  </a:txBody>
                  <a:tcPr/>
                </a:tc>
                <a:tc>
                  <a:txBody>
                    <a:bodyPr/>
                    <a:lstStyle/>
                    <a:p>
                      <a:r>
                        <a:rPr lang="en-US" sz="1200" dirty="0">
                          <a:latin typeface="Calibri" panose="020F0502020204030204" pitchFamily="34" charset="0"/>
                          <a:cs typeface="Calibri" panose="020F0502020204030204" pitchFamily="34" charset="0"/>
                        </a:rPr>
                        <a:t>.03</a:t>
                      </a:r>
                    </a:p>
                  </a:txBody>
                  <a:tcPr/>
                </a:tc>
                <a:tc>
                  <a:txBody>
                    <a:bodyPr/>
                    <a:lstStyle/>
                    <a:p>
                      <a:r>
                        <a:rPr lang="en-US" sz="1200" dirty="0">
                          <a:latin typeface="Calibri" panose="020F0502020204030204" pitchFamily="34" charset="0"/>
                          <a:cs typeface="Calibri" panose="020F0502020204030204" pitchFamily="34" charset="0"/>
                        </a:rPr>
                        <a:t>1.51</a:t>
                      </a:r>
                    </a:p>
                  </a:txBody>
                  <a:tcPr/>
                </a:tc>
                <a:tc>
                  <a:txBody>
                    <a:bodyPr/>
                    <a:lstStyle/>
                    <a:p>
                      <a:r>
                        <a:rPr lang="en-US" sz="1200" dirty="0">
                          <a:latin typeface="Calibri" panose="020F0502020204030204" pitchFamily="34" charset="0"/>
                          <a:cs typeface="Calibri" panose="020F0502020204030204" pitchFamily="34" charset="0"/>
                        </a:rPr>
                        <a:t>21.03</a:t>
                      </a:r>
                    </a:p>
                  </a:txBody>
                  <a:tcPr/>
                </a:tc>
                <a:tc>
                  <a:txBody>
                    <a:bodyPr/>
                    <a:lstStyle/>
                    <a:p>
                      <a:r>
                        <a:rPr lang="en-US" sz="1200" dirty="0">
                          <a:latin typeface="Calibri" panose="020F0502020204030204" pitchFamily="34" charset="0"/>
                          <a:cs typeface="Calibri" panose="020F0502020204030204" pitchFamily="34" charset="0"/>
                        </a:rPr>
                        <a:t>32.78</a:t>
                      </a:r>
                    </a:p>
                  </a:txBody>
                  <a:tcPr/>
                </a:tc>
                <a:tc>
                  <a:txBody>
                    <a:bodyPr/>
                    <a:lstStyle/>
                    <a:p>
                      <a:r>
                        <a:rPr lang="en-US" sz="1200" dirty="0">
                          <a:latin typeface="Calibri" panose="020F0502020204030204" pitchFamily="34" charset="0"/>
                          <a:cs typeface="Calibri" panose="020F0502020204030204" pitchFamily="34" charset="0"/>
                        </a:rPr>
                        <a:t>9.11</a:t>
                      </a:r>
                    </a:p>
                  </a:txBody>
                  <a:tcPr/>
                </a:tc>
                <a:tc>
                  <a:txBody>
                    <a:bodyPr/>
                    <a:lstStyle/>
                    <a:p>
                      <a:r>
                        <a:rPr lang="en-US" sz="1200" dirty="0">
                          <a:latin typeface="Calibri" panose="020F0502020204030204" pitchFamily="34" charset="0"/>
                          <a:cs typeface="Calibri" panose="020F0502020204030204" pitchFamily="34" charset="0"/>
                        </a:rPr>
                        <a:t>0.75</a:t>
                      </a:r>
                    </a:p>
                  </a:txBody>
                  <a:tcPr/>
                </a:tc>
                <a:tc>
                  <a:txBody>
                    <a:bodyPr/>
                    <a:lstStyle/>
                    <a:p>
                      <a:r>
                        <a:rPr lang="en-US" sz="1200" dirty="0">
                          <a:latin typeface="Calibri" panose="020F0502020204030204" pitchFamily="34" charset="0"/>
                          <a:cs typeface="Calibri" panose="020F0502020204030204" pitchFamily="34" charset="0"/>
                        </a:rPr>
                        <a:t>62.50</a:t>
                      </a:r>
                    </a:p>
                  </a:txBody>
                  <a:tcPr/>
                </a:tc>
                <a:tc>
                  <a:txBody>
                    <a:bodyPr/>
                    <a:lstStyle/>
                    <a:p>
                      <a:r>
                        <a:rPr lang="en-US" sz="1200" dirty="0">
                          <a:latin typeface="Calibri" panose="020F0502020204030204" pitchFamily="34" charset="0"/>
                          <a:cs typeface="Calibri" panose="020F0502020204030204" pitchFamily="34" charset="0"/>
                        </a:rPr>
                        <a:t>116.28</a:t>
                      </a:r>
                    </a:p>
                  </a:txBody>
                  <a:tcPr/>
                </a:tc>
                <a:tc>
                  <a:txBody>
                    <a:bodyPr/>
                    <a:lstStyle/>
                    <a:p>
                      <a:r>
                        <a:rPr lang="en-US" sz="1200" dirty="0">
                          <a:latin typeface="Calibri" panose="020F0502020204030204" pitchFamily="34" charset="0"/>
                          <a:cs typeface="Calibri" panose="020F0502020204030204" pitchFamily="34" charset="0"/>
                        </a:rPr>
                        <a:t>92.94</a:t>
                      </a:r>
                    </a:p>
                  </a:txBody>
                  <a:tcPr/>
                </a:tc>
                <a:extLst>
                  <a:ext uri="{0D108BD9-81ED-4DB2-BD59-A6C34878D82A}">
                    <a16:rowId xmlns:a16="http://schemas.microsoft.com/office/drawing/2014/main" val="1143767534"/>
                  </a:ext>
                </a:extLst>
              </a:tr>
            </a:tbl>
          </a:graphicData>
        </a:graphic>
      </p:graphicFrame>
      <p:pic>
        <p:nvPicPr>
          <p:cNvPr id="16" name="Picture 15">
            <a:extLst>
              <a:ext uri="{FF2B5EF4-FFF2-40B4-BE49-F238E27FC236}">
                <a16:creationId xmlns:a16="http://schemas.microsoft.com/office/drawing/2014/main" id="{24DFF696-0338-8075-9787-F7DD2EB5D1B8}"/>
              </a:ext>
            </a:extLst>
          </p:cNvPr>
          <p:cNvPicPr>
            <a:picLocks noChangeAspect="1"/>
          </p:cNvPicPr>
          <p:nvPr/>
        </p:nvPicPr>
        <p:blipFill>
          <a:blip r:embed="rId2"/>
          <a:stretch>
            <a:fillRect/>
          </a:stretch>
        </p:blipFill>
        <p:spPr>
          <a:xfrm>
            <a:off x="6063828" y="145087"/>
            <a:ext cx="5514369" cy="4261104"/>
          </a:xfrm>
          <a:prstGeom prst="rect">
            <a:avLst/>
          </a:prstGeom>
        </p:spPr>
      </p:pic>
      <p:sp>
        <p:nvSpPr>
          <p:cNvPr id="17" name="TextBox 16">
            <a:extLst>
              <a:ext uri="{FF2B5EF4-FFF2-40B4-BE49-F238E27FC236}">
                <a16:creationId xmlns:a16="http://schemas.microsoft.com/office/drawing/2014/main" id="{81F3EB47-0AB1-DEDA-1C6D-8037A291A8D7}"/>
              </a:ext>
            </a:extLst>
          </p:cNvPr>
          <p:cNvSpPr txBox="1"/>
          <p:nvPr/>
        </p:nvSpPr>
        <p:spPr>
          <a:xfrm>
            <a:off x="6096000" y="2612852"/>
            <a:ext cx="1548373" cy="1046440"/>
          </a:xfrm>
          <a:prstGeom prst="rect">
            <a:avLst/>
          </a:prstGeom>
          <a:noFill/>
        </p:spPr>
        <p:txBody>
          <a:bodyPr wrap="none" rtlCol="0">
            <a:spAutoFit/>
          </a:bodyPr>
          <a:lstStyle/>
          <a:p>
            <a:r>
              <a:rPr lang="en-US" dirty="0">
                <a:solidFill>
                  <a:schemeClr val="accent3">
                    <a:lumMod val="75000"/>
                  </a:schemeClr>
                </a:solidFill>
              </a:rPr>
              <a:t>Process map:</a:t>
            </a:r>
          </a:p>
          <a:p>
            <a:r>
              <a:rPr lang="en-US" sz="1100" dirty="0">
                <a:latin typeface="Calibri" panose="020F0502020204030204" pitchFamily="34" charset="0"/>
                <a:cs typeface="Calibri" panose="020F0502020204030204" pitchFamily="34" charset="0"/>
              </a:rPr>
              <a:t>Improve fitness level </a:t>
            </a:r>
          </a:p>
          <a:p>
            <a:r>
              <a:rPr lang="en-US" sz="1100" dirty="0">
                <a:latin typeface="Calibri" panose="020F0502020204030204" pitchFamily="34" charset="0"/>
                <a:cs typeface="Calibri" panose="020F0502020204030204" pitchFamily="34" charset="0"/>
              </a:rPr>
              <a:t>by losing weight </a:t>
            </a:r>
          </a:p>
          <a:p>
            <a:r>
              <a:rPr lang="en-US" sz="1100" dirty="0">
                <a:latin typeface="Calibri" panose="020F0502020204030204" pitchFamily="34" charset="0"/>
                <a:cs typeface="Calibri" panose="020F0502020204030204" pitchFamily="34" charset="0"/>
              </a:rPr>
              <a:t>and getting </a:t>
            </a:r>
          </a:p>
          <a:p>
            <a:r>
              <a:rPr lang="en-US" sz="1100" dirty="0">
                <a:latin typeface="Calibri" panose="020F0502020204030204" pitchFamily="34" charset="0"/>
                <a:cs typeface="Calibri" panose="020F0502020204030204" pitchFamily="34" charset="0"/>
              </a:rPr>
              <a:t>measurably stronger</a:t>
            </a:r>
          </a:p>
        </p:txBody>
      </p:sp>
    </p:spTree>
    <p:extLst>
      <p:ext uri="{BB962C8B-B14F-4D97-AF65-F5344CB8AC3E}">
        <p14:creationId xmlns:p14="http://schemas.microsoft.com/office/powerpoint/2010/main" val="3361439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DC642-1B36-A3E6-1C1B-467881033A72}"/>
              </a:ext>
            </a:extLst>
          </p:cNvPr>
          <p:cNvSpPr txBox="1"/>
          <p:nvPr/>
        </p:nvSpPr>
        <p:spPr>
          <a:xfrm>
            <a:off x="1202633" y="0"/>
            <a:ext cx="1669775" cy="584775"/>
          </a:xfrm>
          <a:prstGeom prst="rect">
            <a:avLst/>
          </a:prstGeom>
          <a:noFill/>
        </p:spPr>
        <p:txBody>
          <a:bodyPr wrap="square" rtlCol="0">
            <a:spAutoFit/>
          </a:bodyPr>
          <a:lstStyle/>
          <a:p>
            <a:r>
              <a:rPr lang="en-US" altLang="es-MX" sz="3200" b="1" dirty="0">
                <a:solidFill>
                  <a:schemeClr val="accent4">
                    <a:lumMod val="75000"/>
                  </a:schemeClr>
                </a:solidFill>
                <a:latin typeface="Calibri" panose="020F0502020204030204" pitchFamily="34" charset="0"/>
                <a:cs typeface="Calibri" panose="020F0502020204030204" pitchFamily="34" charset="0"/>
              </a:rPr>
              <a:t>DEFINE</a:t>
            </a:r>
            <a:endParaRPr lang="en-US" sz="3200" b="1" dirty="0">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5E004B09-0BB8-7B1F-0D89-3EAB6878008D}"/>
              </a:ext>
            </a:extLst>
          </p:cNvPr>
          <p:cNvGraphicFramePr>
            <a:graphicFrameLocks noGrp="1"/>
          </p:cNvGraphicFramePr>
          <p:nvPr>
            <p:extLst>
              <p:ext uri="{D42A27DB-BD31-4B8C-83A1-F6EECF244321}">
                <p14:modId xmlns:p14="http://schemas.microsoft.com/office/powerpoint/2010/main" val="3966080146"/>
              </p:ext>
            </p:extLst>
          </p:nvPr>
        </p:nvGraphicFramePr>
        <p:xfrm>
          <a:off x="24890" y="1803594"/>
          <a:ext cx="5310503" cy="3887812"/>
        </p:xfrm>
        <a:graphic>
          <a:graphicData uri="http://schemas.openxmlformats.org/drawingml/2006/table">
            <a:tbl>
              <a:tblPr>
                <a:tableStyleId>{5C22544A-7EE6-4342-B048-85BDC9FD1C3A}</a:tableStyleId>
              </a:tblPr>
              <a:tblGrid>
                <a:gridCol w="701083">
                  <a:extLst>
                    <a:ext uri="{9D8B030D-6E8A-4147-A177-3AD203B41FA5}">
                      <a16:colId xmlns:a16="http://schemas.microsoft.com/office/drawing/2014/main" val="3751434520"/>
                    </a:ext>
                  </a:extLst>
                </a:gridCol>
                <a:gridCol w="4609420">
                  <a:extLst>
                    <a:ext uri="{9D8B030D-6E8A-4147-A177-3AD203B41FA5}">
                      <a16:colId xmlns:a16="http://schemas.microsoft.com/office/drawing/2014/main" val="3201684293"/>
                    </a:ext>
                  </a:extLst>
                </a:gridCol>
              </a:tblGrid>
              <a:tr h="216367">
                <a:tc gridSpan="2">
                  <a:txBody>
                    <a:bodyPr/>
                    <a:lstStyle/>
                    <a:p>
                      <a:pPr algn="l" fontAlgn="b"/>
                      <a:r>
                        <a:rPr lang="en-US" sz="1000" u="none" strike="noStrike" dirty="0">
                          <a:effectLst/>
                        </a:rPr>
                        <a:t>SQL: Before ( weekly strength test, functional tests, and BMI test)</a:t>
                      </a:r>
                      <a:endParaRPr lang="en-US" sz="1000" b="0" i="0" u="none" strike="noStrike" dirty="0">
                        <a:solidFill>
                          <a:srgbClr val="000000"/>
                        </a:solidFill>
                        <a:effectLst/>
                        <a:latin typeface="Calibri" panose="020F0502020204030204" pitchFamily="34" charset="0"/>
                      </a:endParaRPr>
                    </a:p>
                  </a:txBody>
                  <a:tcPr marL="7623" marR="7623" marT="7623" marB="0" anchor="b">
                    <a:solidFill>
                      <a:schemeClr val="bg1">
                        <a:lumMod val="85000"/>
                      </a:schemeClr>
                    </a:solidFill>
                  </a:tcPr>
                </a:tc>
                <a:tc hMerge="1">
                  <a:txBody>
                    <a:bodyPr/>
                    <a:lstStyle/>
                    <a:p>
                      <a:endParaRPr lang="en-US"/>
                    </a:p>
                  </a:txBody>
                  <a:tcPr/>
                </a:tc>
                <a:extLst>
                  <a:ext uri="{0D108BD9-81ED-4DB2-BD59-A6C34878D82A}">
                    <a16:rowId xmlns:a16="http://schemas.microsoft.com/office/drawing/2014/main" val="3745402897"/>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410095138"/>
                  </a:ext>
                </a:extLst>
              </a:tr>
              <a:tr h="42242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r>
                        <a:rPr lang="en-US" sz="1000" u="none" strike="noStrike">
                          <a:effectLst/>
                        </a:rPr>
                        <a:t>Defect opportunities per unit: D = 9 (4 strength tests, 4 functional tests, 1 BMI test per week)</a:t>
                      </a:r>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811046788"/>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2456202528"/>
                  </a:ext>
                </a:extLst>
              </a:tr>
              <a:tr h="42242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r>
                        <a:rPr lang="en-US" sz="1000" u="none" strike="noStrike" dirty="0">
                          <a:effectLst/>
                        </a:rPr>
                        <a:t>Units produced per day: U = 3 ( set of strength tests, set of functional tests, BMI test)</a:t>
                      </a:r>
                      <a:endParaRPr lang="en-US" sz="1000" b="0" i="0" u="none" strike="noStrike" dirty="0">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569563285"/>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360765192"/>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r>
                        <a:rPr lang="en-US" sz="1000" u="none" strike="noStrike">
                          <a:effectLst/>
                        </a:rPr>
                        <a:t>Total possible defects per day: D x U = 28</a:t>
                      </a:r>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4269298006"/>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4141037932"/>
                  </a:ext>
                </a:extLst>
              </a:tr>
              <a:tr h="42242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r>
                        <a:rPr lang="en-US" sz="1000" u="none" strike="noStrike">
                          <a:effectLst/>
                        </a:rPr>
                        <a:t>Total actual defects per day: A = 6 (6 test results were not higher than baseline)</a:t>
                      </a:r>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3214530936"/>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2600174080"/>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r>
                        <a:rPr lang="en-US" sz="1000" u="none" strike="noStrike">
                          <a:effectLst/>
                        </a:rPr>
                        <a:t>Defects per opportunity rate: A / DU = DPO = 21.4%</a:t>
                      </a:r>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202503944"/>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2600623794"/>
                  </a:ext>
                </a:extLst>
              </a:tr>
              <a:tr h="240494">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r>
                        <a:rPr lang="en-US" sz="1000" u="none" strike="noStrike" dirty="0">
                          <a:effectLst/>
                        </a:rPr>
                        <a:t>Defects per million opportunities: DPO x 1,000,000 = DPMO = 214,000</a:t>
                      </a:r>
                      <a:endParaRPr lang="en-US" sz="1000" b="0" i="0" u="none" strike="noStrike" dirty="0">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2958343848"/>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1441870756"/>
                  </a:ext>
                </a:extLst>
              </a:tr>
              <a:tr h="216367">
                <a:tc>
                  <a:txBody>
                    <a:bodyPr/>
                    <a:lstStyle/>
                    <a:p>
                      <a:pPr algn="l" fontAlgn="b"/>
                      <a:endParaRPr lang="en-US" sz="1000" b="0" i="0" u="none" strike="noStrike">
                        <a:solidFill>
                          <a:srgbClr val="000000"/>
                        </a:solidFill>
                        <a:effectLst/>
                        <a:latin typeface="Calibri" panose="020F0502020204030204" pitchFamily="34" charset="0"/>
                      </a:endParaRPr>
                    </a:p>
                  </a:txBody>
                  <a:tcPr marL="7623" marR="7623" marT="7623" marB="0" anchor="b">
                    <a:solidFill>
                      <a:schemeClr val="bg1">
                        <a:lumMod val="85000"/>
                      </a:schemeClr>
                    </a:solidFill>
                  </a:tcPr>
                </a:tc>
                <a:tc>
                  <a:txBody>
                    <a:bodyPr/>
                    <a:lstStyle/>
                    <a:p>
                      <a:pPr algn="l" fontAlgn="b"/>
                      <a:r>
                        <a:rPr lang="en-US" sz="1000" u="none" strike="noStrike" dirty="0">
                          <a:effectLst/>
                        </a:rPr>
                        <a:t>SQL = 2.3       Yield = 78.8%</a:t>
                      </a:r>
                      <a:endParaRPr lang="en-US" sz="1000" b="0" i="0" u="none" strike="noStrike" dirty="0">
                        <a:solidFill>
                          <a:srgbClr val="000000"/>
                        </a:solidFill>
                        <a:effectLst/>
                        <a:latin typeface="Calibri" panose="020F0502020204030204" pitchFamily="34" charset="0"/>
                      </a:endParaRPr>
                    </a:p>
                  </a:txBody>
                  <a:tcPr marL="7623" marR="7623" marT="7623" marB="0" anchor="b">
                    <a:solidFill>
                      <a:schemeClr val="bg1">
                        <a:lumMod val="85000"/>
                      </a:schemeClr>
                    </a:solidFill>
                  </a:tcPr>
                </a:tc>
                <a:extLst>
                  <a:ext uri="{0D108BD9-81ED-4DB2-BD59-A6C34878D82A}">
                    <a16:rowId xmlns:a16="http://schemas.microsoft.com/office/drawing/2014/main" val="3332437824"/>
                  </a:ext>
                </a:extLst>
              </a:tr>
            </a:tbl>
          </a:graphicData>
        </a:graphic>
      </p:graphicFrame>
      <p:sp>
        <p:nvSpPr>
          <p:cNvPr id="14" name="TextBox 13">
            <a:extLst>
              <a:ext uri="{FF2B5EF4-FFF2-40B4-BE49-F238E27FC236}">
                <a16:creationId xmlns:a16="http://schemas.microsoft.com/office/drawing/2014/main" id="{A730CE6F-B1FB-DCA3-4ADC-A3B3052D580E}"/>
              </a:ext>
            </a:extLst>
          </p:cNvPr>
          <p:cNvSpPr txBox="1"/>
          <p:nvPr/>
        </p:nvSpPr>
        <p:spPr>
          <a:xfrm>
            <a:off x="295914" y="1061086"/>
            <a:ext cx="4768454"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All tests and measurements were compared to baseline data taken 1 week prior to start of gym sessions</a:t>
            </a:r>
            <a:endParaRPr lang="en-US" sz="1200" dirty="0"/>
          </a:p>
        </p:txBody>
      </p:sp>
      <p:graphicFrame>
        <p:nvGraphicFramePr>
          <p:cNvPr id="3" name="Content Placeholder 5">
            <a:extLst>
              <a:ext uri="{FF2B5EF4-FFF2-40B4-BE49-F238E27FC236}">
                <a16:creationId xmlns:a16="http://schemas.microsoft.com/office/drawing/2014/main" id="{27CAF536-8E6C-53DA-304F-9C23D4AA0C7B}"/>
              </a:ext>
            </a:extLst>
          </p:cNvPr>
          <p:cNvGraphicFramePr>
            <a:graphicFrameLocks/>
          </p:cNvGraphicFramePr>
          <p:nvPr>
            <p:extLst>
              <p:ext uri="{D42A27DB-BD31-4B8C-83A1-F6EECF244321}">
                <p14:modId xmlns:p14="http://schemas.microsoft.com/office/powerpoint/2010/main" val="73091969"/>
              </p:ext>
            </p:extLst>
          </p:nvPr>
        </p:nvGraphicFramePr>
        <p:xfrm>
          <a:off x="5606418" y="631800"/>
          <a:ext cx="6585582" cy="6226200"/>
        </p:xfrm>
        <a:graphic>
          <a:graphicData uri="http://schemas.openxmlformats.org/drawingml/2006/table">
            <a:tbl>
              <a:tblPr>
                <a:tableStyleId>{5C22544A-7EE6-4342-B048-85BDC9FD1C3A}</a:tableStyleId>
              </a:tblPr>
              <a:tblGrid>
                <a:gridCol w="2475480">
                  <a:extLst>
                    <a:ext uri="{9D8B030D-6E8A-4147-A177-3AD203B41FA5}">
                      <a16:colId xmlns:a16="http://schemas.microsoft.com/office/drawing/2014/main" val="20000"/>
                    </a:ext>
                  </a:extLst>
                </a:gridCol>
                <a:gridCol w="1042661">
                  <a:extLst>
                    <a:ext uri="{9D8B030D-6E8A-4147-A177-3AD203B41FA5}">
                      <a16:colId xmlns:a16="http://schemas.microsoft.com/office/drawing/2014/main" val="20001"/>
                    </a:ext>
                  </a:extLst>
                </a:gridCol>
                <a:gridCol w="1291554">
                  <a:extLst>
                    <a:ext uri="{9D8B030D-6E8A-4147-A177-3AD203B41FA5}">
                      <a16:colId xmlns:a16="http://schemas.microsoft.com/office/drawing/2014/main" val="20002"/>
                    </a:ext>
                  </a:extLst>
                </a:gridCol>
                <a:gridCol w="1775887">
                  <a:extLst>
                    <a:ext uri="{9D8B030D-6E8A-4147-A177-3AD203B41FA5}">
                      <a16:colId xmlns:a16="http://schemas.microsoft.com/office/drawing/2014/main" val="20003"/>
                    </a:ext>
                  </a:extLst>
                </a:gridCol>
              </a:tblGrid>
              <a:tr h="329603">
                <a:tc>
                  <a:txBody>
                    <a:bodyPr/>
                    <a:lstStyle/>
                    <a:p>
                      <a:pPr algn="ctr" fontAlgn="b"/>
                      <a:r>
                        <a:rPr lang="en-US" sz="1100" b="0" i="0" u="none" strike="noStrike" dirty="0">
                          <a:solidFill>
                            <a:srgbClr val="002060"/>
                          </a:solidFill>
                          <a:effectLst/>
                          <a:latin typeface="Calibri" charset="0"/>
                        </a:rPr>
                        <a:t>Do 1 rep/maxes increase with more lifting time?</a:t>
                      </a: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Time available to exercise</a:t>
                      </a:r>
                    </a:p>
                  </a:txBody>
                  <a:tcPr marL="9300" marR="9300" marT="9300" marB="0" anchor="b">
                    <a:solidFill>
                      <a:schemeClr val="accent3">
                        <a:lumMod val="20000"/>
                        <a:lumOff val="80000"/>
                      </a:schemeClr>
                    </a:solidFill>
                  </a:tcPr>
                </a:tc>
                <a:tc>
                  <a:txBody>
                    <a:bodyPr/>
                    <a:lstStyle/>
                    <a:p>
                      <a:pPr algn="ctr" fontAlgn="b"/>
                      <a:r>
                        <a:rPr lang="en-US" sz="1100" b="0" u="none" strike="noStrike" dirty="0">
                          <a:solidFill>
                            <a:srgbClr val="002060"/>
                          </a:solidFill>
                          <a:effectLst/>
                          <a:latin typeface="Calibri" panose="020F0502020204030204" pitchFamily="34" charset="0"/>
                          <a:cs typeface="Calibri" panose="020F0502020204030204" pitchFamily="34" charset="0"/>
                        </a:rPr>
                        <a:t>Total minutes spent in gym</a:t>
                      </a:r>
                      <a:endParaRPr lang="en-US" sz="1100" b="0" i="0" u="none" strike="noStrike" dirty="0">
                        <a:solidFill>
                          <a:srgbClr val="002060"/>
                        </a:solidFill>
                        <a:effectLst/>
                        <a:latin typeface="Calibri" panose="020F0502020204030204" pitchFamily="34" charset="0"/>
                        <a:cs typeface="Calibri" panose="020F0502020204030204" pitchFamily="34" charset="0"/>
                      </a:endParaRPr>
                    </a:p>
                  </a:txBody>
                  <a:tcPr marL="9300" marR="9300" marT="9300" marB="0" anchor="b">
                    <a:solidFill>
                      <a:schemeClr val="accent3">
                        <a:lumMod val="20000"/>
                        <a:lumOff val="80000"/>
                      </a:schemeClr>
                    </a:solidFill>
                  </a:tcPr>
                </a:tc>
                <a:extLst>
                  <a:ext uri="{0D108BD9-81ED-4DB2-BD59-A6C34878D82A}">
                    <a16:rowId xmlns:a16="http://schemas.microsoft.com/office/drawing/2014/main" val="10000"/>
                  </a:ext>
                </a:extLst>
              </a:tr>
              <a:tr h="489956">
                <a:tc>
                  <a:txBody>
                    <a:bodyPr/>
                    <a:lstStyle/>
                    <a:p>
                      <a:pPr algn="ctr" fontAlgn="b"/>
                      <a:r>
                        <a:rPr lang="en-US" sz="1100" b="0" i="0" u="none" strike="noStrike" dirty="0">
                          <a:solidFill>
                            <a:srgbClr val="002060"/>
                          </a:solidFill>
                          <a:effectLst/>
                          <a:latin typeface="Calibri" charset="0"/>
                        </a:rPr>
                        <a:t>Does weight decrease as fitness gets better?</a:t>
                      </a: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Amount of weight in pounds able to be lifted safely</a:t>
                      </a: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panose="020F0502020204030204" pitchFamily="34" charset="0"/>
                          <a:cs typeface="Calibri" panose="020F0502020204030204" pitchFamily="34" charset="0"/>
                        </a:rPr>
                        <a:t>Minutes spent on cardio</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01"/>
                  </a:ext>
                </a:extLst>
              </a:tr>
              <a:tr h="329603">
                <a:tc>
                  <a:txBody>
                    <a:bodyPr/>
                    <a:lstStyle/>
                    <a:p>
                      <a:pPr algn="ctr" fontAlgn="b"/>
                      <a:r>
                        <a:rPr lang="en-US" sz="1100" b="0" i="0" u="none" strike="noStrike" dirty="0">
                          <a:solidFill>
                            <a:srgbClr val="002060"/>
                          </a:solidFill>
                          <a:effectLst/>
                          <a:latin typeface="Calibri" charset="0"/>
                        </a:rPr>
                        <a:t>Does it matter how many days a week I go to the gym?</a:t>
                      </a:r>
                    </a:p>
                  </a:txBody>
                  <a:tcPr marL="9300" marR="9300" marT="9300" marB="0" anchor="b">
                    <a:solidFill>
                      <a:schemeClr val="accent3">
                        <a:lumMod val="20000"/>
                        <a:lumOff val="80000"/>
                      </a:schemeClr>
                    </a:solidFill>
                  </a:tcPr>
                </a:tc>
                <a:tc>
                  <a:txBody>
                    <a:bodyPr/>
                    <a:lstStyle/>
                    <a:p>
                      <a:pPr algn="ctr" fontAlgn="b"/>
                      <a:endParaRPr lang="en-US" sz="1100" b="0" i="0" u="none" strike="noStrike">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Treadmill availability</a:t>
                      </a:r>
                    </a:p>
                  </a:txBody>
                  <a:tcPr marL="9300" marR="9300" marT="9300" marB="0" anchor="b">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2060"/>
                          </a:solidFill>
                          <a:effectLst/>
                          <a:latin typeface="Calibri" panose="020F0502020204030204" pitchFamily="34" charset="0"/>
                          <a:cs typeface="Calibri" panose="020F0502020204030204" pitchFamily="34" charset="0"/>
                        </a:rPr>
                        <a:t>Minutes spent on weightlifting</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02"/>
                  </a:ext>
                </a:extLst>
              </a:tr>
              <a:tr h="489956">
                <a:tc>
                  <a:txBody>
                    <a:bodyPr/>
                    <a:lstStyle/>
                    <a:p>
                      <a:pPr algn="ctr" fontAlgn="b"/>
                      <a:r>
                        <a:rPr lang="en-US" sz="1100" b="0" i="0" u="none" strike="noStrike" dirty="0">
                          <a:solidFill>
                            <a:srgbClr val="002060"/>
                          </a:solidFill>
                          <a:effectLst/>
                          <a:latin typeface="Calibri" charset="0"/>
                        </a:rPr>
                        <a:t>Does time spent working on cardio effect mile times?</a:t>
                      </a:r>
                    </a:p>
                  </a:txBody>
                  <a:tcPr marL="9300" marR="9300" marT="9300" marB="0" anchor="b">
                    <a:solidFill>
                      <a:schemeClr val="accent3">
                        <a:lumMod val="20000"/>
                        <a:lumOff val="80000"/>
                      </a:schemeClr>
                    </a:solidFill>
                  </a:tcPr>
                </a:tc>
                <a:tc>
                  <a:txBody>
                    <a:bodyPr/>
                    <a:lstStyle/>
                    <a:p>
                      <a:pPr algn="ctr" fontAlgn="b"/>
                      <a:endParaRPr lang="en-US" sz="1100" b="0" i="0" u="none" strike="noStrike">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Accurate weight in dumbbells available to use</a:t>
                      </a: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Weight in pounds lifted</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03"/>
                  </a:ext>
                </a:extLst>
              </a:tr>
              <a:tr h="329603">
                <a:tc>
                  <a:txBody>
                    <a:bodyPr/>
                    <a:lstStyle/>
                    <a:p>
                      <a:pPr algn="ctr" fontAlgn="b"/>
                      <a:r>
                        <a:rPr lang="en-US" sz="1100" b="0" i="0" u="none" strike="noStrike" dirty="0">
                          <a:solidFill>
                            <a:srgbClr val="002060"/>
                          </a:solidFill>
                          <a:effectLst/>
                          <a:latin typeface="Calibri" charset="0"/>
                        </a:rPr>
                        <a:t>Does it matter how long I spend in the gym?</a:t>
                      </a: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Weightlifting bench availability</a:t>
                      </a: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Weight in pounds for bodyweight</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04"/>
                  </a:ext>
                </a:extLst>
              </a:tr>
              <a:tr h="329603">
                <a:tc>
                  <a:txBody>
                    <a:bodyPr/>
                    <a:lstStyle/>
                    <a:p>
                      <a:pPr algn="ctr" fontAlgn="b"/>
                      <a:r>
                        <a:rPr lang="en-US" sz="1100" b="0" i="0" u="none" strike="noStrike" dirty="0">
                          <a:solidFill>
                            <a:srgbClr val="002060"/>
                          </a:solidFill>
                          <a:effectLst/>
                          <a:latin typeface="Calibri" charset="0"/>
                        </a:rPr>
                        <a:t>Is weight impacted by time and/or days spent in gym?</a:t>
                      </a: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Squat rack availability</a:t>
                      </a:r>
                    </a:p>
                  </a:txBody>
                  <a:tcPr marL="9300" marR="9300" marT="9300" marB="0" anchor="b">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2060"/>
                          </a:solidFill>
                          <a:effectLst/>
                          <a:latin typeface="Calibri" charset="0"/>
                        </a:rPr>
                        <a:t>Mile time measured in minutes </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05"/>
                  </a:ext>
                </a:extLst>
              </a:tr>
              <a:tr h="708620">
                <a:tc>
                  <a:txBody>
                    <a:bodyPr/>
                    <a:lstStyle/>
                    <a:p>
                      <a:pPr algn="ctr" fontAlgn="b"/>
                      <a:r>
                        <a:rPr lang="en-US" sz="1100" b="0" i="0" u="none" strike="noStrike" dirty="0">
                          <a:solidFill>
                            <a:srgbClr val="002060"/>
                          </a:solidFill>
                          <a:effectLst/>
                          <a:latin typeface="Calibri" charset="0"/>
                        </a:rPr>
                        <a:t>Does day of week matter in terms of getting to the gym?</a:t>
                      </a:r>
                    </a:p>
                  </a:txBody>
                  <a:tcPr marL="9300" marR="9300" marT="9300" marB="0" anchor="b">
                    <a:solidFill>
                      <a:schemeClr val="accent3">
                        <a:lumMod val="20000"/>
                        <a:lumOff val="80000"/>
                      </a:schemeClr>
                    </a:solidFill>
                  </a:tcPr>
                </a:tc>
                <a:tc>
                  <a:txBody>
                    <a:bodyPr/>
                    <a:lstStyle/>
                    <a:p>
                      <a:pPr algn="ctr" fontAlgn="b"/>
                      <a:r>
                        <a:rPr lang="en-US" sz="1200" b="1" i="1" u="none" strike="noStrike" dirty="0">
                          <a:solidFill>
                            <a:srgbClr val="002060"/>
                          </a:solidFill>
                          <a:effectLst/>
                          <a:latin typeface="Calibri" charset="0"/>
                        </a:rPr>
                        <a:t>Improved strength and decreased body weight</a:t>
                      </a: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Access to weightlifting log/phone application</a:t>
                      </a:r>
                    </a:p>
                  </a:txBody>
                  <a:tcPr marL="9300" marR="9300" marT="9300" marB="0" anchor="b">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2060"/>
                          </a:solidFill>
                          <a:effectLst/>
                          <a:latin typeface="Calibri" charset="0"/>
                        </a:rPr>
                        <a:t>number of pull ups, crunches and pushups per minute</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06"/>
                  </a:ext>
                </a:extLst>
              </a:tr>
              <a:tr h="489956">
                <a:tc>
                  <a:txBody>
                    <a:bodyPr/>
                    <a:lstStyle/>
                    <a:p>
                      <a:pPr algn="ctr" fontAlgn="b"/>
                      <a:r>
                        <a:rPr lang="en-US" sz="1100" b="0" i="0" u="none" strike="noStrike" dirty="0">
                          <a:solidFill>
                            <a:srgbClr val="002060"/>
                          </a:solidFill>
                          <a:effectLst/>
                          <a:latin typeface="Calibri" charset="0"/>
                        </a:rPr>
                        <a:t>Is BMI effected by bodyweight?</a:t>
                      </a:r>
                    </a:p>
                  </a:txBody>
                  <a:tcPr marL="9300" marR="9300" marT="9300" marB="0" anchor="b">
                    <a:solidFill>
                      <a:schemeClr val="accent3">
                        <a:lumMod val="20000"/>
                        <a:lumOff val="80000"/>
                      </a:schemeClr>
                    </a:solidFill>
                  </a:tcPr>
                </a:tc>
                <a:tc>
                  <a:txBody>
                    <a:bodyPr/>
                    <a:lstStyle/>
                    <a:p>
                      <a:pPr algn="ctr" fontAlgn="b"/>
                      <a:r>
                        <a:rPr lang="de-DE" sz="1200" b="1" i="1" u="none" strike="noStrike" dirty="0">
                          <a:solidFill>
                            <a:srgbClr val="002060"/>
                          </a:solidFill>
                          <a:effectLst/>
                        </a:rPr>
                        <a:t>(Output Y)</a:t>
                      </a:r>
                      <a:endParaRPr lang="de-DE" sz="1200" b="1" i="1"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Uninterrupted time for fitness testing</a:t>
                      </a: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Max weight able to be lifted for 1 repetition only then failure (1 RM)</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07"/>
                  </a:ext>
                </a:extLst>
              </a:tr>
              <a:tr h="489956">
                <a:tc>
                  <a:txBody>
                    <a:bodyPr/>
                    <a:lstStyle/>
                    <a:p>
                      <a:pPr algn="ctr" fontAlgn="b"/>
                      <a:r>
                        <a:rPr lang="en-US" sz="1100" b="0" i="0" u="none" strike="noStrike" dirty="0">
                          <a:solidFill>
                            <a:srgbClr val="002060"/>
                          </a:solidFill>
                          <a:effectLst/>
                          <a:latin typeface="Calibri" charset="0"/>
                        </a:rPr>
                        <a:t>Do pullups increase with increased weightlifting time?</a:t>
                      </a: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Consistent fitness testing environment</a:t>
                      </a: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Body Mass index (BMI) </a:t>
                      </a:r>
                    </a:p>
                    <a:p>
                      <a:pPr algn="ctr" fontAlgn="b"/>
                      <a:r>
                        <a:rPr lang="en-US" sz="1100" b="0" i="0" u="none" strike="noStrike" dirty="0">
                          <a:solidFill>
                            <a:srgbClr val="002060"/>
                          </a:solidFill>
                          <a:effectLst/>
                          <a:latin typeface="Calibri" charset="0"/>
                        </a:rPr>
                        <a:t>= weight (</a:t>
                      </a:r>
                      <a:r>
                        <a:rPr lang="en-US" sz="1100" b="0" i="0" u="none" strike="noStrike" dirty="0" err="1">
                          <a:solidFill>
                            <a:srgbClr val="002060"/>
                          </a:solidFill>
                          <a:effectLst/>
                          <a:latin typeface="Calibri" charset="0"/>
                        </a:rPr>
                        <a:t>lb</a:t>
                      </a:r>
                      <a:r>
                        <a:rPr lang="en-US" sz="1100" b="0" i="0" u="none" strike="noStrike" dirty="0">
                          <a:solidFill>
                            <a:srgbClr val="002060"/>
                          </a:solidFill>
                          <a:effectLst/>
                          <a:latin typeface="Calibri" charset="0"/>
                        </a:rPr>
                        <a:t>) / [height (in)]</a:t>
                      </a:r>
                      <a:r>
                        <a:rPr lang="en-US" sz="1100" b="0" i="0" u="none" strike="noStrike" kern="1200" cap="none" spc="0" baseline="30000" dirty="0">
                          <a:solidFill>
                            <a:schemeClr val="tx1"/>
                          </a:solidFill>
                          <a:effectLst/>
                          <a:latin typeface="Calibri" panose="020F0502020204030204" pitchFamily="34" charset="0"/>
                          <a:ea typeface="+mn-ea"/>
                          <a:cs typeface="Calibri" panose="020F0502020204030204" pitchFamily="34" charset="0"/>
                        </a:rPr>
                        <a:t> 2</a:t>
                      </a:r>
                      <a:r>
                        <a:rPr lang="en-US" sz="1100" b="0" i="0" u="none" strike="noStrike" dirty="0">
                          <a:solidFill>
                            <a:srgbClr val="002060"/>
                          </a:solidFill>
                          <a:effectLst/>
                          <a:latin typeface="Calibri" charset="0"/>
                        </a:rPr>
                        <a:t> x 703</a:t>
                      </a:r>
                      <a:endParaRPr lang="en-US" sz="1100" b="0" i="0" u="none" strike="noStrike" kern="1200" cap="none" spc="0" dirty="0">
                        <a:solidFill>
                          <a:schemeClr val="tx1"/>
                        </a:solidFill>
                        <a:effectLst/>
                        <a:latin typeface="Calibri" panose="020F0502020204030204" pitchFamily="34" charset="0"/>
                        <a:ea typeface="+mn-ea"/>
                        <a:cs typeface="Calibri" panose="020F0502020204030204" pitchFamily="34" charset="0"/>
                      </a:endParaRPr>
                    </a:p>
                  </a:txBody>
                  <a:tcPr marL="9300" marR="9300" marT="9300" marB="0" anchor="b">
                    <a:solidFill>
                      <a:schemeClr val="accent3">
                        <a:lumMod val="20000"/>
                        <a:lumOff val="80000"/>
                      </a:schemeClr>
                    </a:solidFill>
                  </a:tcPr>
                </a:tc>
                <a:extLst>
                  <a:ext uri="{0D108BD9-81ED-4DB2-BD59-A6C34878D82A}">
                    <a16:rowId xmlns:a16="http://schemas.microsoft.com/office/drawing/2014/main" val="10008"/>
                  </a:ext>
                </a:extLst>
              </a:tr>
              <a:tr h="169249">
                <a:tc>
                  <a:txBody>
                    <a:bodyPr/>
                    <a:lstStyle/>
                    <a:p>
                      <a:pPr algn="ctr" fontAlgn="b"/>
                      <a:r>
                        <a:rPr lang="en-US" sz="1100" b="0" i="0" u="none" strike="noStrike" dirty="0">
                          <a:solidFill>
                            <a:srgbClr val="002060"/>
                          </a:solidFill>
                          <a:effectLst/>
                          <a:latin typeface="Calibri" charset="0"/>
                        </a:rPr>
                        <a:t>Does BMI vary as greatly as body weight?</a:t>
                      </a: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Gym hours open</a:t>
                      </a:r>
                    </a:p>
                  </a:txBody>
                  <a:tcPr marL="9300" marR="9300" marT="9300" marB="0" anchor="b">
                    <a:solidFill>
                      <a:schemeClr val="accent3">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2060"/>
                          </a:solidFill>
                          <a:effectLst/>
                          <a:latin typeface="Calibri" charset="0"/>
                        </a:rPr>
                        <a:t>Number of repetitions (Reps)</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09"/>
                  </a:ext>
                </a:extLst>
              </a:tr>
              <a:tr h="489956">
                <a:tc>
                  <a:txBody>
                    <a:bodyPr/>
                    <a:lstStyle/>
                    <a:p>
                      <a:pPr algn="ctr" fontAlgn="b"/>
                      <a:r>
                        <a:rPr lang="en-US" sz="1100" b="0" i="0" u="none" strike="noStrike" dirty="0">
                          <a:solidFill>
                            <a:srgbClr val="002060"/>
                          </a:solidFill>
                          <a:effectLst/>
                          <a:latin typeface="Calibri" charset="0"/>
                        </a:rPr>
                        <a:t>Does upper body strength increase more or less than lower body strength?</a:t>
                      </a: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Clear weather for fitness testing if unable to do in gym</a:t>
                      </a: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Average time spent in gym</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10"/>
                  </a:ext>
                </a:extLst>
              </a:tr>
              <a:tr h="489956">
                <a:tc>
                  <a:txBody>
                    <a:bodyPr/>
                    <a:lstStyle/>
                    <a:p>
                      <a:pPr algn="ctr" fontAlgn="b"/>
                      <a:r>
                        <a:rPr lang="en-US" sz="1100" b="0" i="0" u="none" strike="noStrike" dirty="0">
                          <a:solidFill>
                            <a:srgbClr val="002060"/>
                          </a:solidFill>
                          <a:effectLst/>
                          <a:latin typeface="Calibri" charset="0"/>
                        </a:rPr>
                        <a:t>Is strength effected by illness?</a:t>
                      </a: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Health (unable to make it to gym when sick)</a:t>
                      </a: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Average time spent weightlifting and/or on cardio</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11"/>
                  </a:ext>
                </a:extLst>
              </a:tr>
              <a:tr h="489956">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Business in home/work/school schedule</a:t>
                      </a: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Range of weights lifted per body movement</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12"/>
                  </a:ext>
                </a:extLst>
              </a:tr>
              <a:tr h="329603">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endParaRPr lang="en-US" sz="1100" b="0" i="0" u="none" strike="noStrike" dirty="0">
                        <a:solidFill>
                          <a:srgbClr val="002060"/>
                        </a:solidFill>
                        <a:effectLst/>
                        <a:latin typeface="Calibri" charset="0"/>
                      </a:endParaRPr>
                    </a:p>
                  </a:txBody>
                  <a:tcPr marL="9300" marR="9300" marT="9300" marB="0" anchor="b">
                    <a:solidFill>
                      <a:schemeClr val="accent3">
                        <a:lumMod val="20000"/>
                        <a:lumOff val="80000"/>
                      </a:schemeClr>
                    </a:solidFill>
                  </a:tcPr>
                </a:tc>
                <a:tc>
                  <a:txBody>
                    <a:bodyPr/>
                    <a:lstStyle/>
                    <a:p>
                      <a:pPr algn="ctr" fontAlgn="b"/>
                      <a:r>
                        <a:rPr lang="en-US" sz="1100" b="0" i="0" u="none" strike="noStrike" dirty="0">
                          <a:solidFill>
                            <a:srgbClr val="002060"/>
                          </a:solidFill>
                          <a:effectLst/>
                          <a:latin typeface="Calibri" charset="0"/>
                        </a:rPr>
                        <a:t>Number of days spent at gym in a week</a:t>
                      </a:r>
                    </a:p>
                  </a:txBody>
                  <a:tcPr marL="9300" marR="9300" marT="9300" marB="0" anchor="b">
                    <a:solidFill>
                      <a:schemeClr val="accent3">
                        <a:lumMod val="20000"/>
                        <a:lumOff val="80000"/>
                      </a:schemeClr>
                    </a:solidFill>
                  </a:tcPr>
                </a:tc>
                <a:extLst>
                  <a:ext uri="{0D108BD9-81ED-4DB2-BD59-A6C34878D82A}">
                    <a16:rowId xmlns:a16="http://schemas.microsoft.com/office/drawing/2014/main" val="10013"/>
                  </a:ext>
                </a:extLst>
              </a:tr>
            </a:tbl>
          </a:graphicData>
        </a:graphic>
      </p:graphicFrame>
      <p:sp>
        <p:nvSpPr>
          <p:cNvPr id="5" name="TextBox 4">
            <a:extLst>
              <a:ext uri="{FF2B5EF4-FFF2-40B4-BE49-F238E27FC236}">
                <a16:creationId xmlns:a16="http://schemas.microsoft.com/office/drawing/2014/main" id="{EF62572B-1DC5-2F38-8C2A-693A0E7061E5}"/>
              </a:ext>
            </a:extLst>
          </p:cNvPr>
          <p:cNvSpPr txBox="1"/>
          <p:nvPr/>
        </p:nvSpPr>
        <p:spPr>
          <a:xfrm>
            <a:off x="11711354" y="3364523"/>
            <a:ext cx="184731" cy="369332"/>
          </a:xfrm>
          <a:prstGeom prst="rect">
            <a:avLst/>
          </a:prstGeom>
          <a:noFill/>
        </p:spPr>
        <p:txBody>
          <a:bodyPr wrap="none" rtlCol="0">
            <a:spAutoFit/>
          </a:bodyPr>
          <a:lstStyle/>
          <a:p>
            <a:endParaRPr lang="en-US" dirty="0"/>
          </a:p>
        </p:txBody>
      </p:sp>
      <p:sp>
        <p:nvSpPr>
          <p:cNvPr id="6" name="Rectangle 5">
            <a:extLst>
              <a:ext uri="{FF2B5EF4-FFF2-40B4-BE49-F238E27FC236}">
                <a16:creationId xmlns:a16="http://schemas.microsoft.com/office/drawing/2014/main" id="{82E6FE05-57E8-BB7C-5A09-CAE2382A1BE9}"/>
              </a:ext>
            </a:extLst>
          </p:cNvPr>
          <p:cNvSpPr/>
          <p:nvPr/>
        </p:nvSpPr>
        <p:spPr>
          <a:xfrm>
            <a:off x="5606417" y="33923"/>
            <a:ext cx="6585583" cy="597877"/>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
            <a:r>
              <a:rPr lang="en-US" sz="1200" b="1" u="none" strike="noStrike" dirty="0">
                <a:solidFill>
                  <a:srgbClr val="002060"/>
                </a:solidFill>
                <a:effectLst/>
              </a:rPr>
              <a:t>Questions About the Process			 Stratification Factors</a:t>
            </a:r>
            <a:r>
              <a:rPr lang="en-US" sz="1400" b="1" u="none" strike="noStrike" dirty="0">
                <a:solidFill>
                  <a:srgbClr val="002060"/>
                </a:solidFill>
                <a:effectLst/>
              </a:rPr>
              <a:t>		</a:t>
            </a:r>
            <a:r>
              <a:rPr lang="en-US" sz="1200" b="1" u="none" strike="noStrike" dirty="0">
                <a:solidFill>
                  <a:srgbClr val="002060"/>
                </a:solidFill>
                <a:effectLst/>
              </a:rPr>
              <a:t>Measurements </a:t>
            </a:r>
            <a:endParaRPr lang="en-US" sz="1200" b="1" i="0" u="none" strike="noStrike" dirty="0">
              <a:solidFill>
                <a:srgbClr val="002060"/>
              </a:solidFill>
              <a:effectLst/>
              <a:latin typeface="Calibri" charset="0"/>
            </a:endParaRPr>
          </a:p>
          <a:p>
            <a:pPr algn="ctr" fontAlgn="b"/>
            <a:r>
              <a:rPr lang="en-US" sz="1200" b="1" u="none" strike="noStrike" dirty="0">
                <a:solidFill>
                  <a:srgbClr val="002060"/>
                </a:solidFill>
                <a:effectLst/>
              </a:rPr>
              <a:t>		X Variables</a:t>
            </a:r>
            <a:endParaRPr lang="en-US" sz="1200" b="1" i="0" u="none" strike="noStrike" dirty="0">
              <a:solidFill>
                <a:srgbClr val="002060"/>
              </a:solidFill>
              <a:effectLst/>
              <a:latin typeface="Calibri" charset="0"/>
            </a:endParaRPr>
          </a:p>
        </p:txBody>
      </p:sp>
    </p:spTree>
    <p:extLst>
      <p:ext uri="{BB962C8B-B14F-4D97-AF65-F5344CB8AC3E}">
        <p14:creationId xmlns:p14="http://schemas.microsoft.com/office/powerpoint/2010/main" val="133851542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14">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8">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2">
            <a:extLst>
              <a:ext uri="{FF2B5EF4-FFF2-40B4-BE49-F238E27FC236}">
                <a16:creationId xmlns:a16="http://schemas.microsoft.com/office/drawing/2014/main" id="{47B720D1-F8E7-CCD4-2360-F90D3E3532FB}"/>
              </a:ext>
            </a:extLst>
          </p:cNvPr>
          <p:cNvSpPr>
            <a:spLocks noGrp="1" noChangeArrowheads="1"/>
          </p:cNvSpPr>
          <p:nvPr>
            <p:ph type="title"/>
          </p:nvPr>
        </p:nvSpPr>
        <p:spPr>
          <a:xfrm>
            <a:off x="7365930" y="137369"/>
            <a:ext cx="4481513" cy="482644"/>
          </a:xfrm>
        </p:spPr>
        <p:txBody>
          <a:bodyPr vert="horz" lIns="91440" tIns="45720" rIns="91440" bIns="45720" rtlCol="0" anchor="t">
            <a:normAutofit/>
          </a:bodyPr>
          <a:lstStyle/>
          <a:p>
            <a:pPr>
              <a:lnSpc>
                <a:spcPct val="90000"/>
              </a:lnSpc>
            </a:pPr>
            <a:r>
              <a:rPr lang="en-US" altLang="es-MX" sz="2800">
                <a:solidFill>
                  <a:schemeClr val="accent4">
                    <a:lumMod val="75000"/>
                  </a:schemeClr>
                </a:solidFill>
                <a:latin typeface="Calibri" panose="020F0502020204030204" pitchFamily="34" charset="0"/>
                <a:cs typeface="Calibri" panose="020F0502020204030204" pitchFamily="34" charset="0"/>
              </a:rPr>
              <a:t>Data Measurement Plan</a:t>
            </a:r>
            <a:endParaRPr lang="en-US" altLang="es-MX" sz="2800" i="1" dirty="0">
              <a:solidFill>
                <a:schemeClr val="accent4">
                  <a:lumMod val="75000"/>
                </a:schemeClr>
              </a:solidFill>
              <a:latin typeface="Calibri" panose="020F0502020204030204" pitchFamily="34" charset="0"/>
              <a:cs typeface="Calibri" panose="020F0502020204030204" pitchFamily="34" charset="0"/>
            </a:endParaRPr>
          </a:p>
        </p:txBody>
      </p:sp>
      <p:sp>
        <p:nvSpPr>
          <p:cNvPr id="33" name="Rectangle 2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2">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A06FE9C0-40DA-1975-1C50-C12D29E2A20C}"/>
              </a:ext>
            </a:extLst>
          </p:cNvPr>
          <p:cNvGraphicFramePr>
            <a:graphicFrameLocks noGrp="1"/>
          </p:cNvGraphicFramePr>
          <p:nvPr>
            <p:extLst>
              <p:ext uri="{D42A27DB-BD31-4B8C-83A1-F6EECF244321}">
                <p14:modId xmlns:p14="http://schemas.microsoft.com/office/powerpoint/2010/main" val="2586981825"/>
              </p:ext>
            </p:extLst>
          </p:nvPr>
        </p:nvGraphicFramePr>
        <p:xfrm>
          <a:off x="3822700" y="823021"/>
          <a:ext cx="8366252" cy="5897611"/>
        </p:xfrm>
        <a:graphic>
          <a:graphicData uri="http://schemas.openxmlformats.org/drawingml/2006/table">
            <a:tbl>
              <a:tblPr firstRow="1" bandRow="1">
                <a:noFill/>
                <a:tableStyleId>{6E25E649-3F16-4E02-A733-19D2CDBF48F0}</a:tableStyleId>
              </a:tblPr>
              <a:tblGrid>
                <a:gridCol w="2010008">
                  <a:extLst>
                    <a:ext uri="{9D8B030D-6E8A-4147-A177-3AD203B41FA5}">
                      <a16:colId xmlns:a16="http://schemas.microsoft.com/office/drawing/2014/main" val="20000"/>
                    </a:ext>
                  </a:extLst>
                </a:gridCol>
                <a:gridCol w="1526337">
                  <a:extLst>
                    <a:ext uri="{9D8B030D-6E8A-4147-A177-3AD203B41FA5}">
                      <a16:colId xmlns:a16="http://schemas.microsoft.com/office/drawing/2014/main" val="20001"/>
                    </a:ext>
                  </a:extLst>
                </a:gridCol>
                <a:gridCol w="1776382">
                  <a:extLst>
                    <a:ext uri="{9D8B030D-6E8A-4147-A177-3AD203B41FA5}">
                      <a16:colId xmlns:a16="http://schemas.microsoft.com/office/drawing/2014/main" val="20002"/>
                    </a:ext>
                  </a:extLst>
                </a:gridCol>
                <a:gridCol w="930121">
                  <a:extLst>
                    <a:ext uri="{9D8B030D-6E8A-4147-A177-3AD203B41FA5}">
                      <a16:colId xmlns:a16="http://schemas.microsoft.com/office/drawing/2014/main" val="20003"/>
                    </a:ext>
                  </a:extLst>
                </a:gridCol>
                <a:gridCol w="1156884">
                  <a:extLst>
                    <a:ext uri="{9D8B030D-6E8A-4147-A177-3AD203B41FA5}">
                      <a16:colId xmlns:a16="http://schemas.microsoft.com/office/drawing/2014/main" val="20004"/>
                    </a:ext>
                  </a:extLst>
                </a:gridCol>
                <a:gridCol w="966520">
                  <a:extLst>
                    <a:ext uri="{9D8B030D-6E8A-4147-A177-3AD203B41FA5}">
                      <a16:colId xmlns:a16="http://schemas.microsoft.com/office/drawing/2014/main" val="20005"/>
                    </a:ext>
                  </a:extLst>
                </a:gridCol>
              </a:tblGrid>
              <a:tr h="663362">
                <a:tc>
                  <a:txBody>
                    <a:bodyPr/>
                    <a:lstStyle/>
                    <a:p>
                      <a:pPr algn="ctr"/>
                      <a:r>
                        <a:rPr lang="en-US" sz="1000" b="1" cap="none" spc="30" dirty="0">
                          <a:solidFill>
                            <a:schemeClr val="tx1"/>
                          </a:solidFill>
                          <a:latin typeface="Calibri" panose="020F0502020204030204" pitchFamily="34" charset="0"/>
                          <a:cs typeface="Calibri" panose="020F0502020204030204" pitchFamily="34" charset="0"/>
                        </a:rPr>
                        <a:t>Performance</a:t>
                      </a:r>
                      <a:r>
                        <a:rPr lang="en-US" sz="1000" b="1" cap="none" spc="30" baseline="0" dirty="0">
                          <a:solidFill>
                            <a:schemeClr val="tx1"/>
                          </a:solidFill>
                          <a:latin typeface="Calibri" panose="020F0502020204030204" pitchFamily="34" charset="0"/>
                          <a:cs typeface="Calibri" panose="020F0502020204030204" pitchFamily="34" charset="0"/>
                        </a:rPr>
                        <a:t> Measure</a:t>
                      </a:r>
                      <a:endParaRPr lang="en-US" sz="1000" b="1" cap="none" spc="30" dirty="0">
                        <a:solidFill>
                          <a:schemeClr val="tx1"/>
                        </a:solidFill>
                        <a:latin typeface="Calibri" panose="020F0502020204030204" pitchFamily="34" charset="0"/>
                        <a:cs typeface="Calibri" panose="020F0502020204030204" pitchFamily="34" charset="0"/>
                      </a:endParaRPr>
                    </a:p>
                  </a:txBody>
                  <a:tcPr marL="0" marR="5906" marT="29530" marB="2953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1000" b="1" cap="none" spc="30">
                          <a:solidFill>
                            <a:schemeClr val="tx1"/>
                          </a:solidFill>
                          <a:latin typeface="Calibri" panose="020F0502020204030204" pitchFamily="34" charset="0"/>
                          <a:cs typeface="Calibri" panose="020F0502020204030204" pitchFamily="34" charset="0"/>
                        </a:rPr>
                        <a:t>Data Source and Location</a:t>
                      </a:r>
                    </a:p>
                  </a:txBody>
                  <a:tcPr marL="0" marR="5906" marT="29530" marB="2953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1000" b="1" cap="none" spc="30">
                          <a:solidFill>
                            <a:schemeClr val="tx1"/>
                          </a:solidFill>
                          <a:latin typeface="Calibri" panose="020F0502020204030204" pitchFamily="34" charset="0"/>
                          <a:cs typeface="Calibri" panose="020F0502020204030204" pitchFamily="34" charset="0"/>
                        </a:rPr>
                        <a:t>How Will Data Be Collected</a:t>
                      </a:r>
                    </a:p>
                  </a:txBody>
                  <a:tcPr marL="0" marR="5906" marT="29530" marB="2953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1000" b="1" cap="none" spc="30" dirty="0">
                          <a:solidFill>
                            <a:schemeClr val="tx1"/>
                          </a:solidFill>
                          <a:latin typeface="Calibri" panose="020F0502020204030204" pitchFamily="34" charset="0"/>
                          <a:cs typeface="Calibri" panose="020F0502020204030204" pitchFamily="34" charset="0"/>
                        </a:rPr>
                        <a:t>Who will Collect</a:t>
                      </a:r>
                      <a:r>
                        <a:rPr lang="en-US" sz="1000" b="1" cap="none" spc="30" baseline="0" dirty="0">
                          <a:solidFill>
                            <a:schemeClr val="tx1"/>
                          </a:solidFill>
                          <a:latin typeface="Calibri" panose="020F0502020204030204" pitchFamily="34" charset="0"/>
                          <a:cs typeface="Calibri" panose="020F0502020204030204" pitchFamily="34" charset="0"/>
                        </a:rPr>
                        <a:t> Data</a:t>
                      </a:r>
                      <a:endParaRPr lang="en-US" sz="1000" b="1" cap="none" spc="30" dirty="0">
                        <a:solidFill>
                          <a:schemeClr val="tx1"/>
                        </a:solidFill>
                        <a:latin typeface="Calibri" panose="020F0502020204030204" pitchFamily="34" charset="0"/>
                        <a:cs typeface="Calibri" panose="020F0502020204030204" pitchFamily="34" charset="0"/>
                      </a:endParaRPr>
                    </a:p>
                  </a:txBody>
                  <a:tcPr marL="0" marR="5906" marT="29530" marB="2953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1000" b="1" cap="none" spc="30">
                          <a:solidFill>
                            <a:schemeClr val="tx1"/>
                          </a:solidFill>
                          <a:latin typeface="Calibri" panose="020F0502020204030204" pitchFamily="34" charset="0"/>
                          <a:cs typeface="Calibri" panose="020F0502020204030204" pitchFamily="34" charset="0"/>
                        </a:rPr>
                        <a:t>When will Data be Collected</a:t>
                      </a:r>
                    </a:p>
                  </a:txBody>
                  <a:tcPr marL="0" marR="5906" marT="29530" marB="2953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r>
                        <a:rPr lang="en-US" sz="1000" b="1" cap="none" spc="30">
                          <a:solidFill>
                            <a:schemeClr val="tx1"/>
                          </a:solidFill>
                          <a:latin typeface="Calibri" panose="020F0502020204030204" pitchFamily="34" charset="0"/>
                          <a:cs typeface="Calibri" panose="020F0502020204030204" pitchFamily="34" charset="0"/>
                        </a:rPr>
                        <a:t>Target Sample Size</a:t>
                      </a:r>
                    </a:p>
                  </a:txBody>
                  <a:tcPr marL="0" marR="5906" marT="29530" marB="29530"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10000"/>
                  </a:ext>
                </a:extLst>
              </a:tr>
              <a:tr h="334966">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Week Number (1-9)</a:t>
                      </a:r>
                    </a:p>
                  </a:txBody>
                  <a:tcPr marL="0" marR="59059" marT="29530" marB="29530"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Calendar</a:t>
                      </a:r>
                    </a:p>
                  </a:txBody>
                  <a:tcPr marL="0" marR="59059" marT="29530" marB="29530"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Excel</a:t>
                      </a:r>
                    </a:p>
                  </a:txBody>
                  <a:tcPr marL="0" marR="59059" marT="29530" marB="29530"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Myself</a:t>
                      </a:r>
                    </a:p>
                  </a:txBody>
                  <a:tcPr marL="0" marR="59059" marT="29530" marB="29530"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Every Monday</a:t>
                      </a:r>
                    </a:p>
                  </a:txBody>
                  <a:tcPr marL="0" marR="59059" marT="29530" marB="29530"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9 weeks</a:t>
                      </a:r>
                    </a:p>
                  </a:txBody>
                  <a:tcPr marL="0" marR="59059" marT="29530" marB="29530" anchor="ctr">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a16="http://schemas.microsoft.com/office/drawing/2014/main" val="10001"/>
                  </a:ext>
                </a:extLst>
              </a:tr>
              <a:tr h="334966">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Day of Week (Monday – Sunday)</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Calendar</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Excel</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Myself</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Every Day</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63 Days</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0002"/>
                  </a:ext>
                </a:extLst>
              </a:tr>
              <a:tr h="505279">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Gym Attendance</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Weightlifting log</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In weightlifting log/phone app, then to Excel </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Myself</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Every Day</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36 sessions</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0003"/>
                  </a:ext>
                </a:extLst>
              </a:tr>
              <a:tr h="335017">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Body Weight</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Bathroom Scale </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Weighed with scale and copied into Excel</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Myself</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Every Day</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63 data points</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0004"/>
                  </a:ext>
                </a:extLst>
              </a:tr>
              <a:tr h="532003">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Body Mass Index (BMI)</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Calculated using BMI formula from CDC </a:t>
                      </a:r>
                      <a:r>
                        <a:rPr lang="en-US" sz="800" b="0" cap="none" spc="0" dirty="0">
                          <a:solidFill>
                            <a:schemeClr val="tx1"/>
                          </a:solidFill>
                          <a:latin typeface="Calibri" panose="020F0502020204030204" pitchFamily="34" charset="0"/>
                          <a:cs typeface="Calibri" panose="020F0502020204030204" pitchFamily="34" charset="0"/>
                        </a:rPr>
                        <a:t>(</a:t>
                      </a:r>
                      <a:r>
                        <a:rPr lang="en-US" sz="800" b="0" i="0" u="none" strike="noStrike" kern="1200" cap="none" spc="0" dirty="0">
                          <a:solidFill>
                            <a:schemeClr val="tx1"/>
                          </a:solidFill>
                          <a:effectLst/>
                          <a:latin typeface="Calibri" panose="020F0502020204030204" pitchFamily="34" charset="0"/>
                          <a:ea typeface="+mn-ea"/>
                          <a:cs typeface="Calibri" panose="020F0502020204030204" pitchFamily="34" charset="0"/>
                        </a:rPr>
                        <a:t>weight (</a:t>
                      </a:r>
                      <a:r>
                        <a:rPr lang="en-US" sz="800" b="0" i="0" u="none" strike="noStrike" kern="1200" cap="none" spc="0" dirty="0" err="1">
                          <a:solidFill>
                            <a:schemeClr val="tx1"/>
                          </a:solidFill>
                          <a:effectLst/>
                          <a:latin typeface="Calibri" panose="020F0502020204030204" pitchFamily="34" charset="0"/>
                          <a:ea typeface="+mn-ea"/>
                          <a:cs typeface="Calibri" panose="020F0502020204030204" pitchFamily="34" charset="0"/>
                        </a:rPr>
                        <a:t>lb</a:t>
                      </a:r>
                      <a:r>
                        <a:rPr lang="en-US" sz="800" b="0" i="0" u="none" strike="noStrike" kern="1200" cap="none" spc="0" dirty="0">
                          <a:solidFill>
                            <a:schemeClr val="tx1"/>
                          </a:solidFill>
                          <a:effectLst/>
                          <a:latin typeface="Calibri" panose="020F0502020204030204" pitchFamily="34" charset="0"/>
                          <a:ea typeface="+mn-ea"/>
                          <a:cs typeface="Calibri" panose="020F0502020204030204" pitchFamily="34" charset="0"/>
                        </a:rPr>
                        <a:t>) / [height (in)]</a:t>
                      </a:r>
                      <a:r>
                        <a:rPr lang="en-US" sz="800" b="0" i="0" u="none" strike="noStrike" kern="1200" cap="none" spc="0" baseline="30000" dirty="0">
                          <a:solidFill>
                            <a:schemeClr val="tx1"/>
                          </a:solidFill>
                          <a:effectLst/>
                          <a:latin typeface="Calibri" panose="020F0502020204030204" pitchFamily="34" charset="0"/>
                          <a:ea typeface="+mn-ea"/>
                          <a:cs typeface="Calibri" panose="020F0502020204030204" pitchFamily="34" charset="0"/>
                        </a:rPr>
                        <a:t>2</a:t>
                      </a:r>
                      <a:r>
                        <a:rPr lang="en-US" sz="800" b="0" i="0" u="none" strike="noStrike" kern="1200" cap="none" spc="0" dirty="0">
                          <a:solidFill>
                            <a:schemeClr val="tx1"/>
                          </a:solidFill>
                          <a:effectLst/>
                          <a:latin typeface="Calibri" panose="020F0502020204030204" pitchFamily="34" charset="0"/>
                          <a:ea typeface="+mn-ea"/>
                          <a:cs typeface="Calibri" panose="020F0502020204030204" pitchFamily="34" charset="0"/>
                        </a:rPr>
                        <a:t> x 703)</a:t>
                      </a:r>
                      <a:endParaRPr lang="en-US" sz="800" b="0" cap="none" spc="0" dirty="0">
                        <a:solidFill>
                          <a:schemeClr val="tx1"/>
                        </a:solidFill>
                        <a:latin typeface="Calibri" panose="020F0502020204030204" pitchFamily="34" charset="0"/>
                        <a:cs typeface="Calibri" panose="020F0502020204030204" pitchFamily="34" charset="0"/>
                      </a:endParaRP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Calculated and copied into Excel</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Myself</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Wednesdays and Sundays</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18 data points</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0005"/>
                  </a:ext>
                </a:extLst>
              </a:tr>
              <a:tr h="532003">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Dumbbell Overhead Press 1 Rep/MAX (DB O/P 1RM)</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Gym performance</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In weightlifting log/phone app, then copied to Excel </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Myself</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After gym sessions</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9 data points</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0006"/>
                  </a:ext>
                </a:extLst>
              </a:tr>
              <a:tr h="532003">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Front Squat 1 Rep/Max           (F/S 1RM)</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Gym performance</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chemeClr val="tx1"/>
                          </a:solidFill>
                          <a:effectLst/>
                          <a:uLnTx/>
                          <a:uFillTx/>
                          <a:latin typeface="Calibri" panose="020F0502020204030204" pitchFamily="34" charset="0"/>
                          <a:ea typeface="+mn-ea"/>
                          <a:cs typeface="Calibri" panose="020F0502020204030204" pitchFamily="34" charset="0"/>
                        </a:rPr>
                        <a:t>In weightlifting log/phone app, then copied to Excel </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Myself</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dirty="0">
                          <a:solidFill>
                            <a:schemeClr val="tx1"/>
                          </a:solidFill>
                          <a:latin typeface="Calibri" panose="020F0502020204030204" pitchFamily="34" charset="0"/>
                          <a:cs typeface="Calibri" panose="020F0502020204030204" pitchFamily="34" charset="0"/>
                        </a:rPr>
                        <a:t>After gym sessions</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dirty="0">
                          <a:solidFill>
                            <a:schemeClr val="tx1"/>
                          </a:solidFill>
                          <a:latin typeface="Calibri" panose="020F0502020204030204" pitchFamily="34" charset="0"/>
                          <a:cs typeface="Calibri" panose="020F0502020204030204" pitchFamily="34" charset="0"/>
                        </a:rPr>
                        <a:t>9 data points</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0007"/>
                  </a:ext>
                </a:extLst>
              </a:tr>
              <a:tr h="532003">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Deadlift 1 Rep/Max          (Deadlift 1RM)</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Gym performance</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In weightlifting log/phone app, then copied to Excel </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dirty="0">
                          <a:solidFill>
                            <a:schemeClr val="tx1"/>
                          </a:solidFill>
                          <a:latin typeface="Calibri" panose="020F0502020204030204" pitchFamily="34" charset="0"/>
                          <a:cs typeface="Calibri" panose="020F0502020204030204" pitchFamily="34" charset="0"/>
                        </a:rPr>
                        <a:t>Myself</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dirty="0">
                          <a:solidFill>
                            <a:schemeClr val="tx1"/>
                          </a:solidFill>
                          <a:latin typeface="Calibri" panose="020F0502020204030204" pitchFamily="34" charset="0"/>
                          <a:cs typeface="Calibri" panose="020F0502020204030204" pitchFamily="34" charset="0"/>
                        </a:rPr>
                        <a:t>After gym sessions</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dirty="0">
                          <a:solidFill>
                            <a:schemeClr val="tx1"/>
                          </a:solidFill>
                          <a:latin typeface="Calibri" panose="020F0502020204030204" pitchFamily="34" charset="0"/>
                          <a:cs typeface="Calibri" panose="020F0502020204030204" pitchFamily="34" charset="0"/>
                        </a:rPr>
                        <a:t>9 data points</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0008"/>
                  </a:ext>
                </a:extLst>
              </a:tr>
              <a:tr h="532003">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Bench Press 1 Rep/Max         (B/P 1RM)</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Gym performance</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In weightlifting log/phone app, then copied to Excel </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Myself</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dirty="0">
                          <a:solidFill>
                            <a:schemeClr val="tx1"/>
                          </a:solidFill>
                          <a:latin typeface="Calibri" panose="020F0502020204030204" pitchFamily="34" charset="0"/>
                          <a:cs typeface="Calibri" panose="020F0502020204030204" pitchFamily="34" charset="0"/>
                        </a:rPr>
                        <a:t>After gym sessions</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dirty="0">
                          <a:solidFill>
                            <a:schemeClr val="tx1"/>
                          </a:solidFill>
                          <a:latin typeface="Calibri" panose="020F0502020204030204" pitchFamily="34" charset="0"/>
                          <a:cs typeface="Calibri" panose="020F0502020204030204" pitchFamily="34" charset="0"/>
                        </a:rPr>
                        <a:t>9 data points</a:t>
                      </a:r>
                    </a:p>
                  </a:txBody>
                  <a:tcPr marL="0" marR="59059" marT="29530" marB="2953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a16="http://schemas.microsoft.com/office/drawing/2014/main" val="10009"/>
                  </a:ext>
                </a:extLst>
              </a:tr>
              <a:tr h="532003">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Fitness Test (max pushups, crunches and pullups per minutes, 1 mile run)</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Counted myself and timed using Garmin fitness watch</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In weightlifting log/phone app, then copied to Excel </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Myself</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Every Sunday</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dirty="0">
                          <a:solidFill>
                            <a:schemeClr val="tx1"/>
                          </a:solidFill>
                          <a:latin typeface="Calibri" panose="020F0502020204030204" pitchFamily="34" charset="0"/>
                          <a:cs typeface="Calibri" panose="020F0502020204030204" pitchFamily="34" charset="0"/>
                        </a:rPr>
                        <a:t>9 data points for each category</a:t>
                      </a:r>
                    </a:p>
                  </a:txBody>
                  <a:tcPr marL="29530" marR="59059" marT="29530" marB="2953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10010"/>
                  </a:ext>
                </a:extLst>
              </a:tr>
              <a:tr h="532003">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Time spent in gym (Cardio, Lifting and Total Time)</a:t>
                      </a:r>
                    </a:p>
                  </a:txBody>
                  <a:tcPr marL="0" marR="59059" marT="29530" marB="29530" anchor="ctr">
                    <a:lnL w="12700" cmpd="sng">
                      <a:noFill/>
                      <a:prstDash val="solid"/>
                    </a:lnL>
                    <a:lnR w="12700" cmpd="sng">
                      <a:noFill/>
                      <a:prstDash val="solid"/>
                    </a:lnR>
                    <a:lnT w="12700" cmpd="sng">
                      <a:noFill/>
                      <a:prstDash val="solid"/>
                    </a:lnT>
                    <a:lnB w="12700" cmpd="sng">
                      <a:no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Garmin fitness watch</a:t>
                      </a:r>
                    </a:p>
                  </a:txBody>
                  <a:tcPr marL="0" marR="59059" marT="29530" marB="29530" anchor="ctr">
                    <a:lnL w="12700" cmpd="sng">
                      <a:noFill/>
                      <a:prstDash val="solid"/>
                    </a:lnL>
                    <a:lnR w="12700" cmpd="sng">
                      <a:noFill/>
                      <a:prstDash val="solid"/>
                    </a:lnR>
                    <a:lnT w="12700" cmpd="sng">
                      <a:noFill/>
                      <a:prstDash val="solid"/>
                    </a:lnT>
                    <a:lnB w="12700" cmpd="sng">
                      <a:no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In weightlifting log/phone app, then copied to Excel </a:t>
                      </a:r>
                    </a:p>
                  </a:txBody>
                  <a:tcPr marL="0" marR="59059" marT="29530" marB="29530" anchor="ctr">
                    <a:lnL w="12700" cmpd="sng">
                      <a:noFill/>
                      <a:prstDash val="solid"/>
                    </a:lnL>
                    <a:lnR w="12700" cmpd="sng">
                      <a:noFill/>
                      <a:prstDash val="solid"/>
                    </a:lnR>
                    <a:lnT w="12700" cmpd="sng">
                      <a:noFill/>
                      <a:prstDash val="solid"/>
                    </a:lnT>
                    <a:lnB w="12700" cmpd="sng">
                      <a:no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cap="none" spc="0">
                          <a:solidFill>
                            <a:schemeClr val="tx1"/>
                          </a:solidFill>
                          <a:latin typeface="Calibri" panose="020F0502020204030204" pitchFamily="34" charset="0"/>
                          <a:cs typeface="Calibri" panose="020F0502020204030204" pitchFamily="34" charset="0"/>
                        </a:rPr>
                        <a:t>Myself</a:t>
                      </a:r>
                    </a:p>
                  </a:txBody>
                  <a:tcPr marL="0" marR="59059" marT="29530" marB="29530" anchor="ctr">
                    <a:lnL w="12700" cmpd="sng">
                      <a:noFill/>
                      <a:prstDash val="solid"/>
                    </a:lnL>
                    <a:lnR w="12700" cmpd="sng">
                      <a:noFill/>
                      <a:prstDash val="solid"/>
                    </a:lnR>
                    <a:lnT w="12700" cmpd="sng">
                      <a:noFill/>
                      <a:prstDash val="solid"/>
                    </a:lnT>
                    <a:lnB w="12700" cmpd="sng">
                      <a:noFill/>
                      <a:prstDash val="solid"/>
                    </a:lnB>
                    <a:noFill/>
                  </a:tcPr>
                </a:tc>
                <a:tc>
                  <a:txBody>
                    <a:bodyPr/>
                    <a:lstStyle/>
                    <a:p>
                      <a:pPr marL="171450" indent="-171450">
                        <a:buFont typeface="Arial" panose="020B0604020202020204" pitchFamily="34" charset="0"/>
                        <a:buChar char="•"/>
                      </a:pPr>
                      <a:r>
                        <a:rPr lang="en-US" sz="800" cap="none" spc="0">
                          <a:solidFill>
                            <a:schemeClr val="tx1"/>
                          </a:solidFill>
                          <a:latin typeface="Calibri" panose="020F0502020204030204" pitchFamily="34" charset="0"/>
                          <a:cs typeface="Calibri" panose="020F0502020204030204" pitchFamily="34" charset="0"/>
                        </a:rPr>
                        <a:t>After gym sessions</a:t>
                      </a:r>
                    </a:p>
                  </a:txBody>
                  <a:tcPr marL="0" marR="59059" marT="29530" marB="29530" anchor="ctr">
                    <a:lnL w="12700" cmpd="sng">
                      <a:noFill/>
                      <a:prstDash val="solid"/>
                    </a:lnL>
                    <a:lnR w="12700" cmpd="sng">
                      <a:noFill/>
                      <a:prstDash val="solid"/>
                    </a:lnR>
                    <a:lnT w="12700" cmpd="sng">
                      <a:noFill/>
                      <a:prstDash val="solid"/>
                    </a:lnT>
                    <a:lnB w="12700" cmpd="sng">
                      <a:noFill/>
                      <a:prstDash val="solid"/>
                    </a:lnB>
                    <a:noFill/>
                  </a:tcPr>
                </a:tc>
                <a:tc>
                  <a:txBody>
                    <a:bodyPr/>
                    <a:lstStyle/>
                    <a:p>
                      <a:pPr marL="171450" indent="-171450">
                        <a:buFont typeface="Arial" panose="020B0604020202020204" pitchFamily="34" charset="0"/>
                        <a:buChar char="•"/>
                      </a:pPr>
                      <a:r>
                        <a:rPr lang="en-US" sz="800" cap="none" spc="0" dirty="0">
                          <a:solidFill>
                            <a:schemeClr val="tx1"/>
                          </a:solidFill>
                          <a:latin typeface="Calibri" panose="020F0502020204030204" pitchFamily="34" charset="0"/>
                          <a:cs typeface="Calibri" panose="020F0502020204030204" pitchFamily="34" charset="0"/>
                        </a:rPr>
                        <a:t>36 data points for each category</a:t>
                      </a:r>
                    </a:p>
                  </a:txBody>
                  <a:tcPr marL="0" marR="59059" marT="29530" marB="29530"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97600923"/>
                  </a:ext>
                </a:extLst>
              </a:tr>
            </a:tbl>
          </a:graphicData>
        </a:graphic>
      </p:graphicFrame>
      <p:sp>
        <p:nvSpPr>
          <p:cNvPr id="3" name="TextBox 2">
            <a:extLst>
              <a:ext uri="{FF2B5EF4-FFF2-40B4-BE49-F238E27FC236}">
                <a16:creationId xmlns:a16="http://schemas.microsoft.com/office/drawing/2014/main" id="{206E59D1-32F5-AA9D-5E8B-974F3C3BD5AB}"/>
              </a:ext>
            </a:extLst>
          </p:cNvPr>
          <p:cNvSpPr txBox="1"/>
          <p:nvPr/>
        </p:nvSpPr>
        <p:spPr>
          <a:xfrm>
            <a:off x="725557" y="59509"/>
            <a:ext cx="2673626" cy="523220"/>
          </a:xfrm>
          <a:prstGeom prst="rect">
            <a:avLst/>
          </a:prstGeom>
          <a:noFill/>
        </p:spPr>
        <p:txBody>
          <a:bodyPr wrap="square" rtlCol="0">
            <a:spAutoFit/>
          </a:bodyPr>
          <a:lstStyle/>
          <a:p>
            <a:r>
              <a:rPr lang="en-US" altLang="es-MX" sz="2800" b="1" dirty="0">
                <a:solidFill>
                  <a:schemeClr val="accent4">
                    <a:lumMod val="75000"/>
                  </a:schemeClr>
                </a:solidFill>
                <a:latin typeface="Calibri" panose="020F0502020204030204" pitchFamily="34" charset="0"/>
                <a:cs typeface="Calibri" panose="020F0502020204030204" pitchFamily="34" charset="0"/>
              </a:rPr>
              <a:t>MEASURE</a:t>
            </a:r>
            <a:endParaRPr lang="en-US" sz="2800" b="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76D4181-30C8-24B3-D2FE-6365B91B65A8}"/>
              </a:ext>
            </a:extLst>
          </p:cNvPr>
          <p:cNvSpPr txBox="1"/>
          <p:nvPr/>
        </p:nvSpPr>
        <p:spPr>
          <a:xfrm>
            <a:off x="482600" y="889000"/>
            <a:ext cx="2998591" cy="5632311"/>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Operational Definitions:</a:t>
            </a:r>
          </a:p>
          <a:p>
            <a:endParaRPr lang="en-US" dirty="0"/>
          </a:p>
          <a:p>
            <a:r>
              <a:rPr lang="en-US" sz="1200" dirty="0">
                <a:solidFill>
                  <a:schemeClr val="accent3">
                    <a:lumMod val="75000"/>
                  </a:schemeClr>
                </a:solidFill>
                <a:latin typeface="Calibri" panose="020F0502020204030204" pitchFamily="34" charset="0"/>
                <a:cs typeface="Calibri" panose="020F0502020204030204" pitchFamily="34" charset="0"/>
              </a:rPr>
              <a:t>BMI: </a:t>
            </a:r>
            <a:r>
              <a:rPr lang="en-US" sz="1200" dirty="0">
                <a:latin typeface="Calibri" panose="020F0502020204030204" pitchFamily="34" charset="0"/>
                <a:cs typeface="Calibri" panose="020F0502020204030204" pitchFamily="34" charset="0"/>
              </a:rPr>
              <a:t>Body mass index is a measure of a person's height and weight calculated to determine if a person’s weight is healthy or not. The formula used is </a:t>
            </a:r>
            <a:r>
              <a:rPr lang="en-US" sz="1200" b="0" cap="none" spc="0" dirty="0">
                <a:solidFill>
                  <a:schemeClr val="tx1"/>
                </a:solidFill>
                <a:latin typeface="Calibri" panose="020F0502020204030204" pitchFamily="34" charset="0"/>
                <a:cs typeface="Calibri" panose="020F0502020204030204" pitchFamily="34" charset="0"/>
              </a:rPr>
              <a:t>(</a:t>
            </a:r>
            <a:r>
              <a:rPr lang="en-US" sz="1200" b="0" i="0" u="none" strike="noStrike" kern="1200" cap="none" spc="0" dirty="0">
                <a:solidFill>
                  <a:schemeClr val="tx1"/>
                </a:solidFill>
                <a:effectLst/>
                <a:latin typeface="Calibri" panose="020F0502020204030204" pitchFamily="34" charset="0"/>
                <a:ea typeface="+mn-ea"/>
                <a:cs typeface="Calibri" panose="020F0502020204030204" pitchFamily="34" charset="0"/>
              </a:rPr>
              <a:t>weight (</a:t>
            </a:r>
            <a:r>
              <a:rPr lang="en-US" sz="1200" b="0" i="0" u="none" strike="noStrike" kern="1200" cap="none" spc="0" dirty="0" err="1">
                <a:solidFill>
                  <a:schemeClr val="tx1"/>
                </a:solidFill>
                <a:effectLst/>
                <a:latin typeface="Calibri" panose="020F0502020204030204" pitchFamily="34" charset="0"/>
                <a:ea typeface="+mn-ea"/>
                <a:cs typeface="Calibri" panose="020F0502020204030204" pitchFamily="34" charset="0"/>
              </a:rPr>
              <a:t>lb</a:t>
            </a:r>
            <a:r>
              <a:rPr lang="en-US" sz="1200" b="0" i="0" u="none" strike="noStrike" kern="1200" cap="none" spc="0" dirty="0">
                <a:solidFill>
                  <a:schemeClr val="tx1"/>
                </a:solidFill>
                <a:effectLst/>
                <a:latin typeface="Calibri" panose="020F0502020204030204" pitchFamily="34" charset="0"/>
                <a:ea typeface="+mn-ea"/>
                <a:cs typeface="Calibri" panose="020F0502020204030204" pitchFamily="34" charset="0"/>
              </a:rPr>
              <a:t>) / [height (in)]</a:t>
            </a:r>
            <a:r>
              <a:rPr lang="en-US" sz="1200" b="0" i="0" u="none" strike="noStrike" kern="1200" cap="none" spc="0" baseline="30000" dirty="0">
                <a:solidFill>
                  <a:schemeClr val="tx1"/>
                </a:solidFill>
                <a:effectLst/>
                <a:latin typeface="Calibri" panose="020F0502020204030204" pitchFamily="34" charset="0"/>
                <a:ea typeface="+mn-ea"/>
                <a:cs typeface="Calibri" panose="020F0502020204030204" pitchFamily="34" charset="0"/>
              </a:rPr>
              <a:t>2</a:t>
            </a:r>
            <a:r>
              <a:rPr lang="en-US" sz="1200" b="0" i="0" u="none" strike="noStrike" kern="1200" cap="none" spc="0" dirty="0">
                <a:solidFill>
                  <a:schemeClr val="tx1"/>
                </a:solidFill>
                <a:effectLst/>
                <a:latin typeface="Calibri" panose="020F0502020204030204" pitchFamily="34" charset="0"/>
                <a:ea typeface="+mn-ea"/>
                <a:cs typeface="Calibri" panose="020F0502020204030204" pitchFamily="34" charset="0"/>
              </a:rPr>
              <a:t> x 703).</a:t>
            </a:r>
          </a:p>
          <a:p>
            <a:endParaRPr lang="en-US" sz="1200" dirty="0">
              <a:latin typeface="Calibri" panose="020F0502020204030204" pitchFamily="34" charset="0"/>
              <a:cs typeface="Calibri" panose="020F0502020204030204" pitchFamily="34" charset="0"/>
            </a:endParaRPr>
          </a:p>
          <a:p>
            <a:r>
              <a:rPr lang="en-US" sz="1200" dirty="0">
                <a:solidFill>
                  <a:schemeClr val="accent3">
                    <a:lumMod val="75000"/>
                  </a:schemeClr>
                </a:solidFill>
                <a:latin typeface="Calibri" panose="020F0502020204030204" pitchFamily="34" charset="0"/>
                <a:cs typeface="Calibri" panose="020F0502020204030204" pitchFamily="34" charset="0"/>
              </a:rPr>
              <a:t>Weight:</a:t>
            </a:r>
            <a:r>
              <a:rPr lang="en-US" sz="1200" dirty="0">
                <a:latin typeface="Calibri" panose="020F0502020204030204" pitchFamily="34" charset="0"/>
                <a:cs typeface="Calibri" panose="020F0502020204030204" pitchFamily="34" charset="0"/>
              </a:rPr>
              <a:t> bodyweight measured in metric pounds using same scale in same location everyday</a:t>
            </a:r>
          </a:p>
          <a:p>
            <a:endParaRPr lang="en-US" sz="1200" dirty="0">
              <a:latin typeface="Calibri" panose="020F0502020204030204" pitchFamily="34" charset="0"/>
              <a:cs typeface="Calibri" panose="020F0502020204030204" pitchFamily="34" charset="0"/>
            </a:endParaRPr>
          </a:p>
          <a:p>
            <a:r>
              <a:rPr lang="en-US" sz="1200" dirty="0">
                <a:solidFill>
                  <a:schemeClr val="accent3">
                    <a:lumMod val="75000"/>
                  </a:schemeClr>
                </a:solidFill>
                <a:latin typeface="Calibri" panose="020F0502020204030204" pitchFamily="34" charset="0"/>
                <a:cs typeface="Calibri" panose="020F0502020204030204" pitchFamily="34" charset="0"/>
              </a:rPr>
              <a:t>1 RM: </a:t>
            </a:r>
            <a:r>
              <a:rPr lang="en-US" sz="1200" dirty="0">
                <a:latin typeface="Calibri" panose="020F0502020204030204" pitchFamily="34" charset="0"/>
                <a:cs typeface="Calibri" panose="020F0502020204030204" pitchFamily="34" charset="0"/>
              </a:rPr>
              <a:t>“1 rep max” is a weightlifting term to record the maximum weight a person can lift for only one repetition before failure</a:t>
            </a:r>
          </a:p>
          <a:p>
            <a:endParaRPr lang="en-US" sz="1200" dirty="0">
              <a:latin typeface="Calibri" panose="020F0502020204030204" pitchFamily="34" charset="0"/>
              <a:cs typeface="Calibri" panose="020F0502020204030204" pitchFamily="34" charset="0"/>
            </a:endParaRPr>
          </a:p>
          <a:p>
            <a:r>
              <a:rPr lang="en-US" sz="1200" dirty="0">
                <a:solidFill>
                  <a:schemeClr val="accent3">
                    <a:lumMod val="75000"/>
                  </a:schemeClr>
                </a:solidFill>
                <a:latin typeface="Calibri" panose="020F0502020204030204" pitchFamily="34" charset="0"/>
                <a:cs typeface="Calibri" panose="020F0502020204030204" pitchFamily="34" charset="0"/>
              </a:rPr>
              <a:t>Time: </a:t>
            </a:r>
            <a:r>
              <a:rPr lang="en-US" sz="1200" dirty="0">
                <a:latin typeface="Calibri" panose="020F0502020204030204" pitchFamily="34" charset="0"/>
                <a:cs typeface="Calibri" panose="020F0502020204030204" pitchFamily="34" charset="0"/>
              </a:rPr>
              <a:t>measured in minutes and used to define length of time spent on cardio and weightlifting sessions</a:t>
            </a:r>
          </a:p>
          <a:p>
            <a:endParaRPr lang="en-US" sz="1200" dirty="0">
              <a:latin typeface="Calibri" panose="020F0502020204030204" pitchFamily="34" charset="0"/>
              <a:cs typeface="Calibri" panose="020F0502020204030204" pitchFamily="34" charset="0"/>
            </a:endParaRPr>
          </a:p>
          <a:p>
            <a:r>
              <a:rPr lang="en-US" sz="1200" dirty="0">
                <a:solidFill>
                  <a:schemeClr val="accent3">
                    <a:lumMod val="75000"/>
                  </a:schemeClr>
                </a:solidFill>
                <a:latin typeface="Calibri" panose="020F0502020204030204" pitchFamily="34" charset="0"/>
                <a:cs typeface="Calibri" panose="020F0502020204030204" pitchFamily="34" charset="0"/>
              </a:rPr>
              <a:t>Deadlift/Bench press/Front Squat/Dumbbell overhead press/ Pushups/ crunches/ Pull ups/ Mile time:</a:t>
            </a:r>
            <a:r>
              <a:rPr lang="en-US" sz="1200" dirty="0">
                <a:latin typeface="Calibri" panose="020F0502020204030204" pitchFamily="34" charset="0"/>
                <a:cs typeface="Calibri" panose="020F0502020204030204" pitchFamily="34" charset="0"/>
              </a:rPr>
              <a:t> All variable types of body movements, weightlifting movements, or cardio exercise used to determine strength and overall fitness levels. </a:t>
            </a:r>
            <a:endParaRPr lang="en-US"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15714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DC642-1B36-A3E6-1C1B-467881033A72}"/>
              </a:ext>
            </a:extLst>
          </p:cNvPr>
          <p:cNvSpPr txBox="1"/>
          <p:nvPr/>
        </p:nvSpPr>
        <p:spPr>
          <a:xfrm>
            <a:off x="1202633" y="0"/>
            <a:ext cx="1950875" cy="584775"/>
          </a:xfrm>
          <a:prstGeom prst="rect">
            <a:avLst/>
          </a:prstGeom>
          <a:noFill/>
        </p:spPr>
        <p:txBody>
          <a:bodyPr wrap="square" rtlCol="0">
            <a:spAutoFit/>
          </a:bodyPr>
          <a:lstStyle/>
          <a:p>
            <a:r>
              <a:rPr lang="en-US" altLang="es-MX" sz="3200" b="1" dirty="0">
                <a:solidFill>
                  <a:schemeClr val="accent4">
                    <a:lumMod val="75000"/>
                  </a:schemeClr>
                </a:solidFill>
                <a:latin typeface="Calibri" panose="020F0502020204030204" pitchFamily="34" charset="0"/>
                <a:cs typeface="Calibri" panose="020F0502020204030204" pitchFamily="34" charset="0"/>
              </a:rPr>
              <a:t>MEASURE</a:t>
            </a:r>
            <a:endParaRPr lang="en-US" sz="3200" b="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2029EDB-F1D3-9DFA-B8AA-E939AAA76212}"/>
              </a:ext>
            </a:extLst>
          </p:cNvPr>
          <p:cNvSpPr txBox="1"/>
          <p:nvPr/>
        </p:nvSpPr>
        <p:spPr>
          <a:xfrm>
            <a:off x="703386" y="808892"/>
            <a:ext cx="5251938" cy="5755422"/>
          </a:xfrm>
          <a:prstGeom prst="rect">
            <a:avLst/>
          </a:prstGeom>
          <a:noFill/>
        </p:spPr>
        <p:txBody>
          <a:bodyPr wrap="square" rtlCol="0">
            <a:spAutoFit/>
          </a:bodyPr>
          <a:lstStyle/>
          <a:p>
            <a:r>
              <a:rPr lang="en-US" altLang="en-US" sz="1400" dirty="0">
                <a:latin typeface="Calibri" panose="020F0502020204030204" pitchFamily="34" charset="0"/>
                <a:cs typeface="Calibri" panose="020F0502020204030204" pitchFamily="34" charset="0"/>
              </a:rPr>
              <a:t>The types of data I collected were my own and they were time and yield values. Cardio time, weightlifting time and mile time were all recorded per gym session or mile test. Weight was recorded in two different ways. The first way was recording bodyweight daily as an input and the second was recording the amount of weight lifted (yield) during fitness tests. </a:t>
            </a:r>
          </a:p>
          <a:p>
            <a:endParaRPr lang="en-US" altLang="en-US" sz="1400" dirty="0">
              <a:latin typeface="Calibri" panose="020F0502020204030204" pitchFamily="34" charset="0"/>
              <a:cs typeface="Calibri" panose="020F0502020204030204" pitchFamily="34" charset="0"/>
            </a:endParaRPr>
          </a:p>
          <a:p>
            <a:r>
              <a:rPr lang="en-US" altLang="en-US" sz="1400" dirty="0">
                <a:latin typeface="Calibri" panose="020F0502020204030204" pitchFamily="34" charset="0"/>
                <a:cs typeface="Calibri" panose="020F0502020204030204" pitchFamily="34" charset="0"/>
              </a:rPr>
              <a:t>The data was a mixture of continuous and discrete. Continuous data included week number, day of week, if I went to the gym or not (yes =1, no = 0), number of pushups, crunches and pullups per minute.. The rest of the data was discrete: Weight, BMI, and Time. </a:t>
            </a:r>
          </a:p>
          <a:p>
            <a:endParaRPr lang="en-US" altLang="en-US" sz="1400" dirty="0">
              <a:latin typeface="Calibri" panose="020F0502020204030204" pitchFamily="34" charset="0"/>
              <a:cs typeface="Calibri" panose="020F0502020204030204" pitchFamily="34" charset="0"/>
            </a:endParaRPr>
          </a:p>
          <a:p>
            <a:r>
              <a:rPr lang="en-US" altLang="en-US" sz="1400" dirty="0">
                <a:latin typeface="Calibri" panose="020F0502020204030204" pitchFamily="34" charset="0"/>
                <a:cs typeface="Calibri" panose="020F0502020204030204" pitchFamily="34" charset="0"/>
              </a:rPr>
              <a:t>I collected 9 weeks worth of bodyweight data on a daily basis because bodyweight fluctuates so much from day to day that I felt it was important to collect daily in order to see the big picture of increase or decrease overall. I then collected gym session data on the days where I went to the gym which was 3 days a week on average. I also recorded the results of several fitness tests(a collection of weightlifting movements and a timed mile run) on Sundays every week in order to see if my strength output increased, decreased, or stayed the same over the 9 weeks. It was also important to record because I could see the difference between the before stage (weeks 1-4) and the after stage (weeks 5-9) after I had made changes to my weightlifting and gym session programs.</a:t>
            </a:r>
          </a:p>
          <a:p>
            <a:endParaRPr lang="en-US" altLang="en-US" sz="1400" dirty="0">
              <a:latin typeface="Calibri" panose="020F0502020204030204" pitchFamily="34" charset="0"/>
              <a:cs typeface="Calibri" panose="020F0502020204030204" pitchFamily="34" charset="0"/>
            </a:endParaRPr>
          </a:p>
          <a:p>
            <a:endParaRPr lang="en-US" altLang="en-US" dirty="0">
              <a:latin typeface="Arial" panose="020B0604020202020204" pitchFamily="34" charset="0"/>
            </a:endParaRPr>
          </a:p>
        </p:txBody>
      </p:sp>
      <p:sp>
        <p:nvSpPr>
          <p:cNvPr id="4" name="TextBox 3">
            <a:extLst>
              <a:ext uri="{FF2B5EF4-FFF2-40B4-BE49-F238E27FC236}">
                <a16:creationId xmlns:a16="http://schemas.microsoft.com/office/drawing/2014/main" id="{7738B977-462C-ABE9-105C-9ECB780E9C24}"/>
              </a:ext>
            </a:extLst>
          </p:cNvPr>
          <p:cNvSpPr txBox="1"/>
          <p:nvPr/>
        </p:nvSpPr>
        <p:spPr>
          <a:xfrm>
            <a:off x="6096000" y="761486"/>
            <a:ext cx="5814646" cy="3447098"/>
          </a:xfrm>
          <a:prstGeom prst="rect">
            <a:avLst/>
          </a:prstGeom>
          <a:noFill/>
        </p:spPr>
        <p:txBody>
          <a:bodyPr wrap="square" rtlCol="0">
            <a:spAutoFit/>
          </a:bodyPr>
          <a:lstStyle/>
          <a:p>
            <a:r>
              <a:rPr lang="en-US" altLang="en-US" sz="1400" dirty="0">
                <a:latin typeface="Calibri" panose="020F0502020204030204" pitchFamily="34" charset="0"/>
                <a:cs typeface="Calibri" panose="020F0502020204030204" pitchFamily="34" charset="0"/>
              </a:rPr>
              <a:t>The data was collected a few ways. The week number and day of week was collected from a calendar app. My bodyweight was collected daily from a bodyweight scale and recorded into an excel workbook every day. My BMI was calculated on Wednesdays and Sundays using a BMI formula  (</a:t>
            </a:r>
            <a:r>
              <a:rPr lang="en-US" sz="1400" b="0" i="0" u="none" strike="noStrike" kern="1200" cap="none" spc="0" dirty="0">
                <a:solidFill>
                  <a:schemeClr val="tx1"/>
                </a:solidFill>
                <a:effectLst/>
                <a:latin typeface="Calibri" panose="020F0502020204030204" pitchFamily="34" charset="0"/>
                <a:cs typeface="Calibri" panose="020F0502020204030204" pitchFamily="34" charset="0"/>
              </a:rPr>
              <a:t>weight (</a:t>
            </a:r>
            <a:r>
              <a:rPr lang="en-US" sz="1400" b="0" i="0" u="none" strike="noStrike" kern="1200" cap="none" spc="0" dirty="0" err="1">
                <a:solidFill>
                  <a:schemeClr val="tx1"/>
                </a:solidFill>
                <a:effectLst/>
                <a:latin typeface="Calibri" panose="020F0502020204030204" pitchFamily="34" charset="0"/>
                <a:cs typeface="Calibri" panose="020F0502020204030204" pitchFamily="34" charset="0"/>
              </a:rPr>
              <a:t>lb</a:t>
            </a:r>
            <a:r>
              <a:rPr lang="en-US" sz="1400" b="0" i="0" u="none" strike="noStrike" kern="1200" cap="none" spc="0" dirty="0">
                <a:solidFill>
                  <a:schemeClr val="tx1"/>
                </a:solidFill>
                <a:effectLst/>
                <a:latin typeface="Calibri" panose="020F0502020204030204" pitchFamily="34" charset="0"/>
                <a:cs typeface="Calibri" panose="020F0502020204030204" pitchFamily="34" charset="0"/>
              </a:rPr>
              <a:t>) / [height (in)]</a:t>
            </a:r>
            <a:r>
              <a:rPr lang="en-US" sz="1400" b="0" i="0" u="none" strike="noStrike" kern="1200" cap="none" spc="0" baseline="30000" dirty="0">
                <a:solidFill>
                  <a:schemeClr val="tx1"/>
                </a:solidFill>
                <a:effectLst/>
                <a:latin typeface="Calibri" panose="020F0502020204030204" pitchFamily="34" charset="0"/>
                <a:cs typeface="Calibri" panose="020F0502020204030204" pitchFamily="34" charset="0"/>
              </a:rPr>
              <a:t>2</a:t>
            </a:r>
            <a:r>
              <a:rPr lang="en-US" sz="1400" b="0" i="0" u="none" strike="noStrike" kern="1200" cap="none" spc="0" dirty="0">
                <a:solidFill>
                  <a:schemeClr val="tx1"/>
                </a:solidFill>
                <a:effectLst/>
                <a:latin typeface="Calibri" panose="020F0502020204030204" pitchFamily="34" charset="0"/>
                <a:cs typeface="Calibri" panose="020F0502020204030204" pitchFamily="34" charset="0"/>
              </a:rPr>
              <a:t> x 703) and recorded into the same excel workbook as bodyweight.</a:t>
            </a:r>
            <a:r>
              <a:rPr lang="en-US" altLang="en-US" sz="1400" dirty="0">
                <a:latin typeface="Calibri" panose="020F0502020204030204" pitchFamily="34" charset="0"/>
                <a:cs typeface="Calibri" panose="020F0502020204030204" pitchFamily="34" charset="0"/>
              </a:rPr>
              <a:t> The weightlifting movements were first recorded into a weightlifting phone app as they were performed in the gym, and the results were transferred into the excel workbook. Time spent on cardio and weightlifting were recorded using a stopwatch on my Garmin watch and time was rounded to the nearest whole minute or half minute. The mile run time was collected using the same stopwatch on my Garmin watch. The times were recorded in my weightlifting phone app and then transferred into the excel workbook.</a:t>
            </a:r>
          </a:p>
          <a:p>
            <a:endParaRPr lang="en-US" altLang="en-US" sz="1800" dirty="0">
              <a:latin typeface="Arial" panose="020B0604020202020204" pitchFamily="34" charset="0"/>
            </a:endParaRPr>
          </a:p>
          <a:p>
            <a:endParaRPr lang="en-US" dirty="0"/>
          </a:p>
        </p:txBody>
      </p:sp>
      <p:pic>
        <p:nvPicPr>
          <p:cNvPr id="7" name="Picture 6">
            <a:extLst>
              <a:ext uri="{FF2B5EF4-FFF2-40B4-BE49-F238E27FC236}">
                <a16:creationId xmlns:a16="http://schemas.microsoft.com/office/drawing/2014/main" id="{9AA8EC28-4CC1-1D89-59C4-D117A1353BD2}"/>
              </a:ext>
            </a:extLst>
          </p:cNvPr>
          <p:cNvPicPr>
            <a:picLocks noChangeAspect="1"/>
          </p:cNvPicPr>
          <p:nvPr/>
        </p:nvPicPr>
        <p:blipFill>
          <a:blip r:embed="rId2"/>
          <a:stretch>
            <a:fillRect/>
          </a:stretch>
        </p:blipFill>
        <p:spPr>
          <a:xfrm>
            <a:off x="6040016" y="3739663"/>
            <a:ext cx="5870630" cy="2894740"/>
          </a:xfrm>
          <a:prstGeom prst="rect">
            <a:avLst/>
          </a:prstGeom>
        </p:spPr>
      </p:pic>
    </p:spTree>
    <p:extLst>
      <p:ext uri="{BB962C8B-B14F-4D97-AF65-F5344CB8AC3E}">
        <p14:creationId xmlns:p14="http://schemas.microsoft.com/office/powerpoint/2010/main" val="114693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DC642-1B36-A3E6-1C1B-467881033A72}"/>
              </a:ext>
            </a:extLst>
          </p:cNvPr>
          <p:cNvSpPr txBox="1"/>
          <p:nvPr/>
        </p:nvSpPr>
        <p:spPr>
          <a:xfrm>
            <a:off x="1202633" y="0"/>
            <a:ext cx="3873459" cy="584775"/>
          </a:xfrm>
          <a:prstGeom prst="rect">
            <a:avLst/>
          </a:prstGeom>
          <a:noFill/>
        </p:spPr>
        <p:txBody>
          <a:bodyPr wrap="square" rtlCol="0">
            <a:spAutoFit/>
          </a:bodyPr>
          <a:lstStyle/>
          <a:p>
            <a:r>
              <a:rPr lang="en-US" altLang="es-MX" sz="3200" b="1" dirty="0">
                <a:solidFill>
                  <a:schemeClr val="accent4">
                    <a:lumMod val="75000"/>
                  </a:schemeClr>
                </a:solidFill>
                <a:latin typeface="Calibri" panose="020F0502020204030204" pitchFamily="34" charset="0"/>
                <a:cs typeface="Calibri" panose="020F0502020204030204" pitchFamily="34" charset="0"/>
              </a:rPr>
              <a:t>MEASURE &amp; ANALYZE</a:t>
            </a:r>
            <a:endParaRPr lang="en-US" sz="32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03D7934-B20F-D215-AE30-6B04D883BBB2}"/>
              </a:ext>
            </a:extLst>
          </p:cNvPr>
          <p:cNvSpPr txBox="1"/>
          <p:nvPr/>
        </p:nvSpPr>
        <p:spPr>
          <a:xfrm>
            <a:off x="433753" y="854443"/>
            <a:ext cx="5662247" cy="738664"/>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Assuming I want a 95% confidence and I am okay with a margin of error of .50 pounds, my ideal </a:t>
            </a:r>
            <a:r>
              <a:rPr lang="en-US" sz="1400" dirty="0">
                <a:solidFill>
                  <a:schemeClr val="accent3">
                    <a:lumMod val="75000"/>
                  </a:schemeClr>
                </a:solidFill>
                <a:latin typeface="Calibri" panose="020F0502020204030204" pitchFamily="34" charset="0"/>
                <a:cs typeface="Calibri" panose="020F0502020204030204" pitchFamily="34" charset="0"/>
              </a:rPr>
              <a:t>sample size </a:t>
            </a:r>
            <a:r>
              <a:rPr lang="en-US" sz="1400" dirty="0">
                <a:latin typeface="Calibri" panose="020F0502020204030204" pitchFamily="34" charset="0"/>
                <a:cs typeface="Calibri" panose="020F0502020204030204" pitchFamily="34" charset="0"/>
              </a:rPr>
              <a:t>for </a:t>
            </a:r>
            <a:r>
              <a:rPr lang="en-US" sz="1400" dirty="0">
                <a:solidFill>
                  <a:srgbClr val="FF0000"/>
                </a:solidFill>
                <a:latin typeface="Calibri" panose="020F0502020204030204" pitchFamily="34" charset="0"/>
                <a:cs typeface="Calibri" panose="020F0502020204030204" pitchFamily="34" charset="0"/>
              </a:rPr>
              <a:t>bodyweigh</a:t>
            </a:r>
            <a:r>
              <a:rPr lang="en-US" sz="1400" dirty="0">
                <a:latin typeface="Calibri" panose="020F0502020204030204" pitchFamily="34" charset="0"/>
                <a:cs typeface="Calibri" panose="020F0502020204030204" pitchFamily="34" charset="0"/>
              </a:rPr>
              <a:t>t would be 23.24 which rounded up would be 24 samples. </a:t>
            </a:r>
          </a:p>
        </p:txBody>
      </p:sp>
      <p:sp>
        <p:nvSpPr>
          <p:cNvPr id="6" name="TextBox 5">
            <a:extLst>
              <a:ext uri="{FF2B5EF4-FFF2-40B4-BE49-F238E27FC236}">
                <a16:creationId xmlns:a16="http://schemas.microsoft.com/office/drawing/2014/main" id="{139E542A-7433-8CBD-CC16-33EF4F80DB45}"/>
              </a:ext>
            </a:extLst>
          </p:cNvPr>
          <p:cNvSpPr txBox="1"/>
          <p:nvPr/>
        </p:nvSpPr>
        <p:spPr>
          <a:xfrm>
            <a:off x="6193911" y="2038688"/>
            <a:ext cx="5798797" cy="4708981"/>
          </a:xfrm>
          <a:prstGeom prst="rect">
            <a:avLst/>
          </a:prstGeom>
          <a:noFill/>
        </p:spPr>
        <p:txBody>
          <a:bodyPr wrap="square" rtlCol="0">
            <a:spAutoFit/>
          </a:bodyPr>
          <a:lstStyle/>
          <a:p>
            <a:r>
              <a:rPr lang="en-US" altLang="en-US" sz="1200" dirty="0">
                <a:solidFill>
                  <a:schemeClr val="accent3">
                    <a:lumMod val="75000"/>
                  </a:schemeClr>
                </a:solidFill>
                <a:latin typeface="Calibri" panose="020F0502020204030204" pitchFamily="34" charset="0"/>
                <a:cs typeface="Calibri" panose="020F0502020204030204" pitchFamily="34" charset="0"/>
              </a:rPr>
              <a:t>Measurement error </a:t>
            </a:r>
            <a:r>
              <a:rPr lang="en-US" altLang="en-US" sz="1200" dirty="0">
                <a:latin typeface="Calibri" panose="020F0502020204030204" pitchFamily="34" charset="0"/>
                <a:cs typeface="Calibri" panose="020F0502020204030204" pitchFamily="34" charset="0"/>
              </a:rPr>
              <a:t>can come from many places. In my data set I discovered 6 instances of measurement error which were simple cases of incorrectly inputting data. I missed a decimal place when transferring over one of my mile times. I wrote 2 numbers in the wrong column and had to back track all my data to find it and fix it. And, I was sick in week four and didn’t weigh myself for 3 days. In order to fix that error and those missed data points, I averaged my weight for all 9 weeks and used that number to fill in the missing days, but ultimately, that was not the actual data.</a:t>
            </a:r>
          </a:p>
          <a:p>
            <a:endParaRPr lang="en-US" altLang="en-US" sz="1200" dirty="0">
              <a:latin typeface="Calibri" panose="020F0502020204030204" pitchFamily="34" charset="0"/>
              <a:cs typeface="Calibri" panose="020F0502020204030204" pitchFamily="34" charset="0"/>
            </a:endParaRPr>
          </a:p>
          <a:p>
            <a:r>
              <a:rPr lang="en-US" altLang="en-US" sz="1200" dirty="0">
                <a:latin typeface="Calibri" panose="020F0502020204030204" pitchFamily="34" charset="0"/>
                <a:cs typeface="Calibri" panose="020F0502020204030204" pitchFamily="34" charset="0"/>
              </a:rPr>
              <a:t>Measurement errors that I did not catch and are difficult to correct perfectly would have to do with my bodyweight data. Bodyweight fluctuates greatly throughout the day and daily for people. I took precautions to try and get as accurate and consistent measurements as possible by measuring my weight with the same scale, placed in the same spot every day. I also stepped om the scale 2-3 times and recorded the number that showed up the most since there was a high chance of the measurement being off by one or two tenths of pound depending on how I stood on the scale. However, I was not able to weigh myself at the same time every morning which could have thrown off some of the results. I also did not weigh myself everyday on an empty stomach until I realized the potential for possible errors this could cause, but that correction wasn’t until late in week 3. </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I averaged a measurement error of approximately .50 pounds of body weight which I was satisfied with. I also figure I averaged 1 to 2 seconds of measurement error regarding my mile time because there was the possibility of hitting the start or stop button a second or two early or late. I could’ve used fancy equipment with an auto start timer and a video camera but in all honesty, I wasn’t that dedicated to my mile time. 1 to 2 seconds of ME was satisfactory.</a:t>
            </a:r>
          </a:p>
        </p:txBody>
      </p:sp>
      <mc:AlternateContent xmlns:mc="http://schemas.openxmlformats.org/markup-compatibility/2006">
        <mc:Choice xmlns:a14="http://schemas.microsoft.com/office/drawing/2010/main" Requires="a14">
          <p:sp>
            <p:nvSpPr>
              <p:cNvPr id="63" name="CaixaDeTexto 62">
                <a:extLst>
                  <a:ext uri="{FF2B5EF4-FFF2-40B4-BE49-F238E27FC236}">
                    <a16:creationId xmlns:a16="http://schemas.microsoft.com/office/drawing/2014/main" id="{F08AAAA8-2D39-4E2A-83FE-4E1041F1B1ED}"/>
                  </a:ext>
                </a:extLst>
              </p:cNvPr>
              <p:cNvSpPr txBox="1"/>
              <p:nvPr/>
            </p:nvSpPr>
            <p:spPr>
              <a:xfrm>
                <a:off x="433754" y="1899166"/>
                <a:ext cx="1399266" cy="631135"/>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1400" i="1">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sSup>
                        <m:sSupPr>
                          <m:ctrlPr>
                            <a:rPr lang="en-US" sz="1400" i="1">
                              <a:solidFill>
                                <a:srgbClr val="004F8B"/>
                              </a:solidFill>
                              <a:latin typeface="Cambria Math" panose="02040503050406030204" pitchFamily="18" charset="0"/>
                            </a:rPr>
                          </m:ctrlPr>
                        </m:sSupPr>
                        <m:e>
                          <m:d>
                            <m:dPr>
                              <m:ctrlPr>
                                <a:rPr lang="en-US" sz="1400" i="1">
                                  <a:solidFill>
                                    <a:srgbClr val="004F8B"/>
                                  </a:solidFill>
                                  <a:latin typeface="Cambria Math" panose="02040503050406030204" pitchFamily="18" charset="0"/>
                                </a:rPr>
                              </m:ctrlPr>
                            </m:dPr>
                            <m:e>
                              <m:f>
                                <m:fPr>
                                  <m:ctrlPr>
                                    <a:rPr lang="en-US" sz="1400" i="1">
                                      <a:solidFill>
                                        <a:srgbClr val="004F8B"/>
                                      </a:solidFill>
                                      <a:latin typeface="Cambria Math" panose="02040503050406030204" pitchFamily="18" charset="0"/>
                                    </a:rPr>
                                  </m:ctrlPr>
                                </m:fPr>
                                <m:num>
                                  <m:r>
                                    <a:rPr lang="en-US" sz="1400" i="1">
                                      <a:solidFill>
                                        <a:srgbClr val="004F8B"/>
                                      </a:solidFill>
                                      <a:latin typeface="Cambria Math" panose="02040503050406030204" pitchFamily="18" charset="0"/>
                                    </a:rPr>
                                    <m:t>𝑧</m:t>
                                  </m:r>
                                  <m:r>
                                    <a:rPr lang="en-US" sz="1400" i="0">
                                      <a:solidFill>
                                        <a:srgbClr val="004F8B"/>
                                      </a:solidFill>
                                      <a:latin typeface="Cambria Math" panose="02040503050406030204" pitchFamily="18" charset="0"/>
                                    </a:rPr>
                                    <m:t>∗</m:t>
                                  </m:r>
                                  <m:acc>
                                    <m:accPr>
                                      <m:chr m:val="̂"/>
                                      <m:ctrlPr>
                                        <a:rPr lang="en-US" sz="1400" i="1">
                                          <a:solidFill>
                                            <a:srgbClr val="004F8B"/>
                                          </a:solidFill>
                                          <a:latin typeface="Cambria Math" panose="02040503050406030204" pitchFamily="18" charset="0"/>
                                        </a:rPr>
                                      </m:ctrlPr>
                                    </m:accPr>
                                    <m:e>
                                      <m:r>
                                        <a:rPr lang="en-US" sz="1400" i="1">
                                          <a:solidFill>
                                            <a:srgbClr val="004F8B"/>
                                          </a:solidFill>
                                          <a:latin typeface="Cambria Math" panose="02040503050406030204" pitchFamily="18" charset="0"/>
                                        </a:rPr>
                                        <m:t>𝑂</m:t>
                                      </m:r>
                                    </m:e>
                                  </m:acc>
                                </m:num>
                                <m:den>
                                  <m:r>
                                    <a:rPr lang="en-US" sz="1400" i="1">
                                      <a:solidFill>
                                        <a:srgbClr val="004F8B"/>
                                      </a:solidFill>
                                      <a:latin typeface="Cambria Math" panose="02040503050406030204" pitchFamily="18" charset="0"/>
                                    </a:rPr>
                                    <m:t>𝐸</m:t>
                                  </m:r>
                                </m:den>
                              </m:f>
                            </m:e>
                          </m:d>
                        </m:e>
                        <m:sup>
                          <m:r>
                            <a:rPr lang="en-US" sz="1400" i="0">
                              <a:solidFill>
                                <a:srgbClr val="004F8B"/>
                              </a:solidFill>
                              <a:latin typeface="Cambria Math" panose="02040503050406030204" pitchFamily="18" charset="0"/>
                            </a:rPr>
                            <m:t>2</m:t>
                          </m:r>
                        </m:sup>
                      </m:sSup>
                    </m:oMath>
                  </m:oMathPara>
                </a14:m>
                <a:endParaRPr lang="en-US" sz="1400" dirty="0">
                  <a:solidFill>
                    <a:srgbClr val="004F8B"/>
                  </a:solidFill>
                </a:endParaRPr>
              </a:p>
            </p:txBody>
          </p:sp>
        </mc:Choice>
        <mc:Fallback>
          <p:sp>
            <p:nvSpPr>
              <p:cNvPr id="63" name="CaixaDeTexto 62">
                <a:extLst>
                  <a:ext uri="{FF2B5EF4-FFF2-40B4-BE49-F238E27FC236}">
                    <a16:creationId xmlns:a16="http://schemas.microsoft.com/office/drawing/2014/main" id="{F08AAAA8-2D39-4E2A-83FE-4E1041F1B1ED}"/>
                  </a:ext>
                </a:extLst>
              </p:cNvPr>
              <p:cNvSpPr txBox="1">
                <a:spLocks noRot="1" noChangeAspect="1" noMove="1" noResize="1" noEditPoints="1" noAdjustHandles="1" noChangeArrowheads="1" noChangeShapeType="1" noTextEdit="1"/>
              </p:cNvSpPr>
              <p:nvPr/>
            </p:nvSpPr>
            <p:spPr>
              <a:xfrm>
                <a:off x="433754" y="1899166"/>
                <a:ext cx="1399266" cy="63113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kstSylinder 55">
                <a:extLst>
                  <a:ext uri="{FF2B5EF4-FFF2-40B4-BE49-F238E27FC236}">
                    <a16:creationId xmlns:a16="http://schemas.microsoft.com/office/drawing/2014/main" id="{B3586EB0-E609-4FAE-842C-156DE5C01B36}"/>
                  </a:ext>
                </a:extLst>
              </p:cNvPr>
              <p:cNvSpPr txBox="1"/>
              <p:nvPr/>
            </p:nvSpPr>
            <p:spPr>
              <a:xfrm>
                <a:off x="2474133" y="1899166"/>
                <a:ext cx="1661480" cy="544123"/>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400" i="1">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sSup>
                        <m:sSupPr>
                          <m:ctrlPr>
                            <a:rPr lang="en-US" sz="1400" i="1">
                              <a:solidFill>
                                <a:srgbClr val="004F8B"/>
                              </a:solidFill>
                              <a:latin typeface="Cambria Math" panose="02040503050406030204" pitchFamily="18" charset="0"/>
                            </a:rPr>
                          </m:ctrlPr>
                        </m:sSupPr>
                        <m:e>
                          <m:d>
                            <m:dPr>
                              <m:ctrlPr>
                                <a:rPr lang="en-US" sz="1400" i="1">
                                  <a:solidFill>
                                    <a:srgbClr val="004F8B"/>
                                  </a:solidFill>
                                  <a:latin typeface="Cambria Math" panose="02040503050406030204" pitchFamily="18" charset="0"/>
                                </a:rPr>
                              </m:ctrlPr>
                            </m:dPr>
                            <m:e>
                              <m:f>
                                <m:fPr>
                                  <m:ctrlPr>
                                    <a:rPr lang="en-US" sz="1400" i="1">
                                      <a:solidFill>
                                        <a:srgbClr val="004F8B"/>
                                      </a:solidFill>
                                      <a:latin typeface="Cambria Math" panose="02040503050406030204" pitchFamily="18" charset="0"/>
                                    </a:rPr>
                                  </m:ctrlPr>
                                </m:fPr>
                                <m:num>
                                  <m:r>
                                    <a:rPr lang="en-US" sz="1400" i="0">
                                      <a:solidFill>
                                        <a:srgbClr val="004F8B"/>
                                      </a:solidFill>
                                      <a:latin typeface="Cambria Math" panose="02040503050406030204" pitchFamily="18" charset="0"/>
                                    </a:rPr>
                                    <m:t>1.96∗1.23</m:t>
                                  </m:r>
                                </m:num>
                                <m:den>
                                  <m:r>
                                    <a:rPr lang="en-US" sz="1400" i="0">
                                      <a:solidFill>
                                        <a:srgbClr val="004F8B"/>
                                      </a:solidFill>
                                      <a:latin typeface="Cambria Math" panose="02040503050406030204" pitchFamily="18" charset="0"/>
                                    </a:rPr>
                                    <m:t>.50</m:t>
                                  </m:r>
                                </m:den>
                              </m:f>
                            </m:e>
                          </m:d>
                        </m:e>
                        <m:sup>
                          <m:r>
                            <a:rPr lang="en-US" sz="1400" i="0">
                              <a:solidFill>
                                <a:srgbClr val="004F8B"/>
                              </a:solidFill>
                              <a:latin typeface="Cambria Math" panose="02040503050406030204" pitchFamily="18" charset="0"/>
                            </a:rPr>
                            <m:t>2</m:t>
                          </m:r>
                        </m:sup>
                      </m:sSup>
                    </m:oMath>
                  </m:oMathPara>
                </a14:m>
                <a:endParaRPr lang="en-US" sz="1400" dirty="0">
                  <a:solidFill>
                    <a:srgbClr val="004F8B"/>
                  </a:solidFill>
                </a:endParaRPr>
              </a:p>
            </p:txBody>
          </p:sp>
        </mc:Choice>
        <mc:Fallback>
          <p:sp>
            <p:nvSpPr>
              <p:cNvPr id="56" name="TekstSylinder 55">
                <a:extLst>
                  <a:ext uri="{FF2B5EF4-FFF2-40B4-BE49-F238E27FC236}">
                    <a16:creationId xmlns:a16="http://schemas.microsoft.com/office/drawing/2014/main" id="{B3586EB0-E609-4FAE-842C-156DE5C01B36}"/>
                  </a:ext>
                </a:extLst>
              </p:cNvPr>
              <p:cNvSpPr txBox="1">
                <a:spLocks noRot="1" noChangeAspect="1" noMove="1" noResize="1" noEditPoints="1" noAdjustHandles="1" noChangeArrowheads="1" noChangeShapeType="1" noTextEdit="1"/>
              </p:cNvSpPr>
              <p:nvPr/>
            </p:nvSpPr>
            <p:spPr>
              <a:xfrm>
                <a:off x="2474133" y="1899166"/>
                <a:ext cx="1661480" cy="5441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4" name="TextBox 113">
                <a:extLst>
                  <a:ext uri="{FF2B5EF4-FFF2-40B4-BE49-F238E27FC236}">
                    <a16:creationId xmlns:a16="http://schemas.microsoft.com/office/drawing/2014/main" id="{A2C07247-6D93-A5DA-40F9-C93951E9B8E3}"/>
                  </a:ext>
                </a:extLst>
              </p:cNvPr>
              <p:cNvSpPr txBox="1"/>
              <p:nvPr/>
            </p:nvSpPr>
            <p:spPr>
              <a:xfrm>
                <a:off x="4437152" y="2051643"/>
                <a:ext cx="1491693" cy="3261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smtClean="0">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sSup>
                        <m:sSupPr>
                          <m:ctrlPr>
                            <a:rPr lang="en-US" sz="1400" i="1">
                              <a:solidFill>
                                <a:srgbClr val="004F8B"/>
                              </a:solidFill>
                              <a:latin typeface="Cambria Math" panose="02040503050406030204" pitchFamily="18" charset="0"/>
                            </a:rPr>
                          </m:ctrlPr>
                        </m:sSupPr>
                        <m:e>
                          <m:r>
                            <a:rPr lang="en-US" sz="1400" b="0" i="1" smtClean="0">
                              <a:solidFill>
                                <a:srgbClr val="004F8B"/>
                              </a:solidFill>
                              <a:highlight>
                                <a:srgbClr val="FFFF00"/>
                              </a:highlight>
                              <a:latin typeface="Cambria Math" panose="02040503050406030204" pitchFamily="18" charset="0"/>
                            </a:rPr>
                            <m:t>23.24</m:t>
                          </m:r>
                        </m:e>
                        <m:sup/>
                      </m:sSup>
                    </m:oMath>
                  </m:oMathPara>
                </a14:m>
                <a:endParaRPr lang="en-US" sz="1400" dirty="0">
                  <a:solidFill>
                    <a:srgbClr val="004F8B"/>
                  </a:solidFill>
                </a:endParaRPr>
              </a:p>
            </p:txBody>
          </p:sp>
        </mc:Choice>
        <mc:Fallback>
          <p:sp>
            <p:nvSpPr>
              <p:cNvPr id="114" name="TextBox 113">
                <a:extLst>
                  <a:ext uri="{FF2B5EF4-FFF2-40B4-BE49-F238E27FC236}">
                    <a16:creationId xmlns:a16="http://schemas.microsoft.com/office/drawing/2014/main" id="{A2C07247-6D93-A5DA-40F9-C93951E9B8E3}"/>
                  </a:ext>
                </a:extLst>
              </p:cNvPr>
              <p:cNvSpPr txBox="1">
                <a:spLocks noRot="1" noChangeAspect="1" noMove="1" noResize="1" noEditPoints="1" noAdjustHandles="1" noChangeArrowheads="1" noChangeShapeType="1" noTextEdit="1"/>
              </p:cNvSpPr>
              <p:nvPr/>
            </p:nvSpPr>
            <p:spPr>
              <a:xfrm>
                <a:off x="4437152" y="2051643"/>
                <a:ext cx="1491693" cy="3261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CaixaDeTexto 62">
                <a:extLst>
                  <a:ext uri="{FF2B5EF4-FFF2-40B4-BE49-F238E27FC236}">
                    <a16:creationId xmlns:a16="http://schemas.microsoft.com/office/drawing/2014/main" id="{8838F387-6B37-9C91-40AE-3E3E6067E079}"/>
                  </a:ext>
                </a:extLst>
              </p:cNvPr>
              <p:cNvSpPr txBox="1"/>
              <p:nvPr/>
            </p:nvSpPr>
            <p:spPr>
              <a:xfrm>
                <a:off x="503000" y="3537894"/>
                <a:ext cx="1399266" cy="631135"/>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1400" i="1">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sSup>
                        <m:sSupPr>
                          <m:ctrlPr>
                            <a:rPr lang="en-US" sz="1400" i="1">
                              <a:solidFill>
                                <a:srgbClr val="004F8B"/>
                              </a:solidFill>
                              <a:latin typeface="Cambria Math" panose="02040503050406030204" pitchFamily="18" charset="0"/>
                            </a:rPr>
                          </m:ctrlPr>
                        </m:sSupPr>
                        <m:e>
                          <m:d>
                            <m:dPr>
                              <m:ctrlPr>
                                <a:rPr lang="en-US" sz="1400" i="1">
                                  <a:solidFill>
                                    <a:srgbClr val="004F8B"/>
                                  </a:solidFill>
                                  <a:latin typeface="Cambria Math" panose="02040503050406030204" pitchFamily="18" charset="0"/>
                                </a:rPr>
                              </m:ctrlPr>
                            </m:dPr>
                            <m:e>
                              <m:f>
                                <m:fPr>
                                  <m:ctrlPr>
                                    <a:rPr lang="en-US" sz="1400" i="1">
                                      <a:solidFill>
                                        <a:srgbClr val="004F8B"/>
                                      </a:solidFill>
                                      <a:latin typeface="Cambria Math" panose="02040503050406030204" pitchFamily="18" charset="0"/>
                                    </a:rPr>
                                  </m:ctrlPr>
                                </m:fPr>
                                <m:num>
                                  <m:r>
                                    <a:rPr lang="en-US" sz="1400" i="1">
                                      <a:solidFill>
                                        <a:srgbClr val="004F8B"/>
                                      </a:solidFill>
                                      <a:latin typeface="Cambria Math" panose="02040503050406030204" pitchFamily="18" charset="0"/>
                                    </a:rPr>
                                    <m:t>𝑧</m:t>
                                  </m:r>
                                  <m:r>
                                    <a:rPr lang="en-US" sz="1400" i="0">
                                      <a:solidFill>
                                        <a:srgbClr val="004F8B"/>
                                      </a:solidFill>
                                      <a:latin typeface="Cambria Math" panose="02040503050406030204" pitchFamily="18" charset="0"/>
                                    </a:rPr>
                                    <m:t>∗</m:t>
                                  </m:r>
                                  <m:acc>
                                    <m:accPr>
                                      <m:chr m:val="̂"/>
                                      <m:ctrlPr>
                                        <a:rPr lang="en-US" sz="1400" i="1">
                                          <a:solidFill>
                                            <a:srgbClr val="004F8B"/>
                                          </a:solidFill>
                                          <a:latin typeface="Cambria Math" panose="02040503050406030204" pitchFamily="18" charset="0"/>
                                        </a:rPr>
                                      </m:ctrlPr>
                                    </m:accPr>
                                    <m:e>
                                      <m:r>
                                        <a:rPr lang="en-US" sz="1400" i="1">
                                          <a:solidFill>
                                            <a:srgbClr val="004F8B"/>
                                          </a:solidFill>
                                          <a:latin typeface="Cambria Math" panose="02040503050406030204" pitchFamily="18" charset="0"/>
                                        </a:rPr>
                                        <m:t>𝑂</m:t>
                                      </m:r>
                                    </m:e>
                                  </m:acc>
                                </m:num>
                                <m:den>
                                  <m:r>
                                    <a:rPr lang="en-US" sz="1400" i="1">
                                      <a:solidFill>
                                        <a:srgbClr val="004F8B"/>
                                      </a:solidFill>
                                      <a:latin typeface="Cambria Math" panose="02040503050406030204" pitchFamily="18" charset="0"/>
                                    </a:rPr>
                                    <m:t>𝐸</m:t>
                                  </m:r>
                                </m:den>
                              </m:f>
                            </m:e>
                          </m:d>
                        </m:e>
                        <m:sup>
                          <m:r>
                            <a:rPr lang="en-US" sz="1400" i="0">
                              <a:solidFill>
                                <a:srgbClr val="004F8B"/>
                              </a:solidFill>
                              <a:latin typeface="Cambria Math" panose="02040503050406030204" pitchFamily="18" charset="0"/>
                            </a:rPr>
                            <m:t>2</m:t>
                          </m:r>
                        </m:sup>
                      </m:sSup>
                    </m:oMath>
                  </m:oMathPara>
                </a14:m>
                <a:endParaRPr lang="en-US" sz="1400" dirty="0">
                  <a:solidFill>
                    <a:srgbClr val="004F8B"/>
                  </a:solidFill>
                </a:endParaRPr>
              </a:p>
            </p:txBody>
          </p:sp>
        </mc:Choice>
        <mc:Fallback>
          <p:sp>
            <p:nvSpPr>
              <p:cNvPr id="115" name="CaixaDeTexto 62">
                <a:extLst>
                  <a:ext uri="{FF2B5EF4-FFF2-40B4-BE49-F238E27FC236}">
                    <a16:creationId xmlns:a16="http://schemas.microsoft.com/office/drawing/2014/main" id="{8838F387-6B37-9C91-40AE-3E3E6067E079}"/>
                  </a:ext>
                </a:extLst>
              </p:cNvPr>
              <p:cNvSpPr txBox="1">
                <a:spLocks noRot="1" noChangeAspect="1" noMove="1" noResize="1" noEditPoints="1" noAdjustHandles="1" noChangeArrowheads="1" noChangeShapeType="1" noTextEdit="1"/>
              </p:cNvSpPr>
              <p:nvPr/>
            </p:nvSpPr>
            <p:spPr>
              <a:xfrm>
                <a:off x="503000" y="3537894"/>
                <a:ext cx="1399266" cy="6311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TekstSylinder 55">
                <a:extLst>
                  <a:ext uri="{FF2B5EF4-FFF2-40B4-BE49-F238E27FC236}">
                    <a16:creationId xmlns:a16="http://schemas.microsoft.com/office/drawing/2014/main" id="{7823EB91-D315-A35C-9272-94867472B665}"/>
                  </a:ext>
                </a:extLst>
              </p:cNvPr>
              <p:cNvSpPr txBox="1"/>
              <p:nvPr/>
            </p:nvSpPr>
            <p:spPr>
              <a:xfrm>
                <a:off x="2593072" y="3537894"/>
                <a:ext cx="1562094" cy="544123"/>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400" i="1" smtClean="0">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sSup>
                        <m:sSupPr>
                          <m:ctrlPr>
                            <a:rPr lang="en-US" sz="1400" i="1">
                              <a:solidFill>
                                <a:srgbClr val="004F8B"/>
                              </a:solidFill>
                              <a:latin typeface="Cambria Math" panose="02040503050406030204" pitchFamily="18" charset="0"/>
                            </a:rPr>
                          </m:ctrlPr>
                        </m:sSupPr>
                        <m:e>
                          <m:d>
                            <m:dPr>
                              <m:ctrlPr>
                                <a:rPr lang="en-US" sz="1400" i="1">
                                  <a:solidFill>
                                    <a:srgbClr val="004F8B"/>
                                  </a:solidFill>
                                  <a:latin typeface="Cambria Math" panose="02040503050406030204" pitchFamily="18" charset="0"/>
                                </a:rPr>
                              </m:ctrlPr>
                            </m:dPr>
                            <m:e>
                              <m:f>
                                <m:fPr>
                                  <m:ctrlPr>
                                    <a:rPr lang="en-US" sz="1400" i="1">
                                      <a:solidFill>
                                        <a:srgbClr val="004F8B"/>
                                      </a:solidFill>
                                      <a:latin typeface="Cambria Math" panose="02040503050406030204" pitchFamily="18" charset="0"/>
                                    </a:rPr>
                                  </m:ctrlPr>
                                </m:fPr>
                                <m:num>
                                  <m:r>
                                    <a:rPr lang="en-US" sz="1400" i="0">
                                      <a:solidFill>
                                        <a:srgbClr val="004F8B"/>
                                      </a:solidFill>
                                      <a:latin typeface="Cambria Math" panose="02040503050406030204" pitchFamily="18" charset="0"/>
                                    </a:rPr>
                                    <m:t>1.96∗</m:t>
                                  </m:r>
                                  <m:r>
                                    <a:rPr lang="en-US" sz="1400" b="0" i="0" smtClean="0">
                                      <a:solidFill>
                                        <a:srgbClr val="004F8B"/>
                                      </a:solidFill>
                                      <a:latin typeface="Cambria Math" panose="02040503050406030204" pitchFamily="18" charset="0"/>
                                    </a:rPr>
                                    <m:t>.18</m:t>
                                  </m:r>
                                </m:num>
                                <m:den>
                                  <m:r>
                                    <a:rPr lang="en-US" sz="1400" i="0">
                                      <a:solidFill>
                                        <a:srgbClr val="004F8B"/>
                                      </a:solidFill>
                                      <a:latin typeface="Cambria Math" panose="02040503050406030204" pitchFamily="18" charset="0"/>
                                    </a:rPr>
                                    <m:t>.</m:t>
                                  </m:r>
                                  <m:r>
                                    <a:rPr lang="en-US" sz="1400" b="0" i="0" smtClean="0">
                                      <a:solidFill>
                                        <a:srgbClr val="004F8B"/>
                                      </a:solidFill>
                                      <a:latin typeface="Cambria Math" panose="02040503050406030204" pitchFamily="18" charset="0"/>
                                    </a:rPr>
                                    <m:t>1</m:t>
                                  </m:r>
                                  <m:r>
                                    <a:rPr lang="en-US" sz="1400" i="0">
                                      <a:solidFill>
                                        <a:srgbClr val="004F8B"/>
                                      </a:solidFill>
                                      <a:latin typeface="Cambria Math" panose="02040503050406030204" pitchFamily="18" charset="0"/>
                                    </a:rPr>
                                    <m:t>0</m:t>
                                  </m:r>
                                </m:den>
                              </m:f>
                            </m:e>
                          </m:d>
                        </m:e>
                        <m:sup>
                          <m:r>
                            <a:rPr lang="en-US" sz="1400" i="0">
                              <a:solidFill>
                                <a:srgbClr val="004F8B"/>
                              </a:solidFill>
                              <a:latin typeface="Cambria Math" panose="02040503050406030204" pitchFamily="18" charset="0"/>
                            </a:rPr>
                            <m:t>2</m:t>
                          </m:r>
                        </m:sup>
                      </m:sSup>
                    </m:oMath>
                  </m:oMathPara>
                </a14:m>
                <a:endParaRPr lang="en-US" sz="1400" dirty="0">
                  <a:solidFill>
                    <a:srgbClr val="004F8B"/>
                  </a:solidFill>
                </a:endParaRPr>
              </a:p>
            </p:txBody>
          </p:sp>
        </mc:Choice>
        <mc:Fallback>
          <p:sp>
            <p:nvSpPr>
              <p:cNvPr id="116" name="TekstSylinder 55">
                <a:extLst>
                  <a:ext uri="{FF2B5EF4-FFF2-40B4-BE49-F238E27FC236}">
                    <a16:creationId xmlns:a16="http://schemas.microsoft.com/office/drawing/2014/main" id="{7823EB91-D315-A35C-9272-94867472B665}"/>
                  </a:ext>
                </a:extLst>
              </p:cNvPr>
              <p:cNvSpPr txBox="1">
                <a:spLocks noRot="1" noChangeAspect="1" noMove="1" noResize="1" noEditPoints="1" noAdjustHandles="1" noChangeArrowheads="1" noChangeShapeType="1" noTextEdit="1"/>
              </p:cNvSpPr>
              <p:nvPr/>
            </p:nvSpPr>
            <p:spPr>
              <a:xfrm>
                <a:off x="2593072" y="3537894"/>
                <a:ext cx="1562094" cy="544123"/>
              </a:xfrm>
              <a:prstGeom prst="rect">
                <a:avLst/>
              </a:prstGeom>
              <a:blipFill>
                <a:blip r:embed="rId6"/>
                <a:stretch>
                  <a:fillRect b="-2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784C369B-0987-6CE6-13DA-B5220A5C1E1E}"/>
                  </a:ext>
                </a:extLst>
              </p:cNvPr>
              <p:cNvSpPr txBox="1"/>
              <p:nvPr/>
            </p:nvSpPr>
            <p:spPr>
              <a:xfrm>
                <a:off x="4506398" y="3690371"/>
                <a:ext cx="149169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smtClean="0">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r>
                        <a:rPr lang="en-US" sz="1400" i="1" smtClean="0">
                          <a:solidFill>
                            <a:srgbClr val="004F8B"/>
                          </a:solidFill>
                          <a:latin typeface="Cambria Math" panose="02040503050406030204" pitchFamily="18" charset="0"/>
                        </a:rPr>
                        <m:t>1</m:t>
                      </m:r>
                      <m:r>
                        <a:rPr lang="en-US" sz="1400" b="0" i="1" smtClean="0">
                          <a:solidFill>
                            <a:srgbClr val="004F8B"/>
                          </a:solidFill>
                          <a:latin typeface="Cambria Math" panose="02040503050406030204" pitchFamily="18" charset="0"/>
                        </a:rPr>
                        <m:t>2.45</m:t>
                      </m:r>
                    </m:oMath>
                  </m:oMathPara>
                </a14:m>
                <a:endParaRPr lang="en-US" sz="1400" dirty="0">
                  <a:solidFill>
                    <a:srgbClr val="004F8B"/>
                  </a:solidFill>
                </a:endParaRPr>
              </a:p>
            </p:txBody>
          </p:sp>
        </mc:Choice>
        <mc:Fallback>
          <p:sp>
            <p:nvSpPr>
              <p:cNvPr id="117" name="TextBox 116">
                <a:extLst>
                  <a:ext uri="{FF2B5EF4-FFF2-40B4-BE49-F238E27FC236}">
                    <a16:creationId xmlns:a16="http://schemas.microsoft.com/office/drawing/2014/main" id="{784C369B-0987-6CE6-13DA-B5220A5C1E1E}"/>
                  </a:ext>
                </a:extLst>
              </p:cNvPr>
              <p:cNvSpPr txBox="1">
                <a:spLocks noRot="1" noChangeAspect="1" noMove="1" noResize="1" noEditPoints="1" noAdjustHandles="1" noChangeArrowheads="1" noChangeShapeType="1" noTextEdit="1"/>
              </p:cNvSpPr>
              <p:nvPr/>
            </p:nvSpPr>
            <p:spPr>
              <a:xfrm>
                <a:off x="4506398" y="3690371"/>
                <a:ext cx="1491693" cy="307777"/>
              </a:xfrm>
              <a:prstGeom prst="rect">
                <a:avLst/>
              </a:prstGeom>
              <a:blipFill>
                <a:blip r:embed="rId7"/>
                <a:stretch>
                  <a:fillRect/>
                </a:stretch>
              </a:blipFill>
            </p:spPr>
            <p:txBody>
              <a:bodyPr/>
              <a:lstStyle/>
              <a:p>
                <a:r>
                  <a:rPr lang="en-US">
                    <a:noFill/>
                  </a:rPr>
                  <a:t> </a:t>
                </a:r>
              </a:p>
            </p:txBody>
          </p:sp>
        </mc:Fallback>
      </mc:AlternateContent>
      <p:sp>
        <p:nvSpPr>
          <p:cNvPr id="119" name="TextBox 118">
            <a:extLst>
              <a:ext uri="{FF2B5EF4-FFF2-40B4-BE49-F238E27FC236}">
                <a16:creationId xmlns:a16="http://schemas.microsoft.com/office/drawing/2014/main" id="{E73BF9EB-B2BC-C587-A5F2-9783380A99E6}"/>
              </a:ext>
            </a:extLst>
          </p:cNvPr>
          <p:cNvSpPr txBox="1"/>
          <p:nvPr/>
        </p:nvSpPr>
        <p:spPr>
          <a:xfrm>
            <a:off x="433753" y="2831604"/>
            <a:ext cx="5495092" cy="738664"/>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Assuming I want a 95% confidence and I am okay with a margin of error of .10, my ideal </a:t>
            </a:r>
            <a:r>
              <a:rPr lang="en-US" sz="1400" dirty="0">
                <a:solidFill>
                  <a:schemeClr val="accent3">
                    <a:lumMod val="75000"/>
                  </a:schemeClr>
                </a:solidFill>
                <a:latin typeface="Calibri" panose="020F0502020204030204" pitchFamily="34" charset="0"/>
                <a:cs typeface="Calibri" panose="020F0502020204030204" pitchFamily="34" charset="0"/>
              </a:rPr>
              <a:t>sample size </a:t>
            </a:r>
            <a:r>
              <a:rPr lang="en-US" sz="1400" dirty="0">
                <a:latin typeface="Calibri" panose="020F0502020204030204" pitchFamily="34" charset="0"/>
                <a:cs typeface="Calibri" panose="020F0502020204030204" pitchFamily="34" charset="0"/>
              </a:rPr>
              <a:t>for </a:t>
            </a:r>
            <a:r>
              <a:rPr lang="en-US" sz="1400" dirty="0">
                <a:solidFill>
                  <a:srgbClr val="FF0000"/>
                </a:solidFill>
                <a:latin typeface="Calibri" panose="020F0502020204030204" pitchFamily="34" charset="0"/>
                <a:cs typeface="Calibri" panose="020F0502020204030204" pitchFamily="34" charset="0"/>
              </a:rPr>
              <a:t>BMI</a:t>
            </a:r>
            <a:r>
              <a:rPr lang="en-US" sz="1400" dirty="0">
                <a:latin typeface="Calibri" panose="020F0502020204030204" pitchFamily="34" charset="0"/>
                <a:cs typeface="Calibri" panose="020F0502020204030204" pitchFamily="34" charset="0"/>
              </a:rPr>
              <a:t> would be 12.45 which rounded up would be 13 samples.</a:t>
            </a:r>
          </a:p>
        </p:txBody>
      </p:sp>
      <mc:AlternateContent xmlns:mc="http://schemas.openxmlformats.org/markup-compatibility/2006">
        <mc:Choice xmlns:a14="http://schemas.microsoft.com/office/drawing/2010/main" Requires="a14">
          <p:sp>
            <p:nvSpPr>
              <p:cNvPr id="120" name="CaixaDeTexto 62">
                <a:extLst>
                  <a:ext uri="{FF2B5EF4-FFF2-40B4-BE49-F238E27FC236}">
                    <a16:creationId xmlns:a16="http://schemas.microsoft.com/office/drawing/2014/main" id="{C6B75D88-E761-D41F-F779-84CA1240E728}"/>
                  </a:ext>
                </a:extLst>
              </p:cNvPr>
              <p:cNvSpPr txBox="1"/>
              <p:nvPr/>
            </p:nvSpPr>
            <p:spPr>
              <a:xfrm>
                <a:off x="433754" y="5601231"/>
                <a:ext cx="1399266" cy="631135"/>
              </a:xfrm>
              <a:prstGeom prst="rect">
                <a:avLst/>
              </a:prstGeom>
              <a:noFill/>
            </p:spPr>
            <p:txBody>
              <a:bodyPr wrap="square" rtlCol="0" anchor="ctr" anchorCtr="1">
                <a:spAutoFit/>
              </a:bodyPr>
              <a:lstStyle/>
              <a:p>
                <a:pPr algn="ctr"/>
                <a14:m>
                  <m:oMathPara xmlns:m="http://schemas.openxmlformats.org/officeDocument/2006/math">
                    <m:oMathParaPr>
                      <m:jc m:val="centerGroup"/>
                    </m:oMathParaPr>
                    <m:oMath xmlns:m="http://schemas.openxmlformats.org/officeDocument/2006/math">
                      <m:r>
                        <a:rPr lang="en-US" sz="1400" i="1">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sSup>
                        <m:sSupPr>
                          <m:ctrlPr>
                            <a:rPr lang="en-US" sz="1400" i="1">
                              <a:solidFill>
                                <a:srgbClr val="004F8B"/>
                              </a:solidFill>
                              <a:latin typeface="Cambria Math" panose="02040503050406030204" pitchFamily="18" charset="0"/>
                            </a:rPr>
                          </m:ctrlPr>
                        </m:sSupPr>
                        <m:e>
                          <m:d>
                            <m:dPr>
                              <m:ctrlPr>
                                <a:rPr lang="en-US" sz="1400" i="1">
                                  <a:solidFill>
                                    <a:srgbClr val="004F8B"/>
                                  </a:solidFill>
                                  <a:latin typeface="Cambria Math" panose="02040503050406030204" pitchFamily="18" charset="0"/>
                                </a:rPr>
                              </m:ctrlPr>
                            </m:dPr>
                            <m:e>
                              <m:f>
                                <m:fPr>
                                  <m:ctrlPr>
                                    <a:rPr lang="en-US" sz="1400" i="1">
                                      <a:solidFill>
                                        <a:srgbClr val="004F8B"/>
                                      </a:solidFill>
                                      <a:latin typeface="Cambria Math" panose="02040503050406030204" pitchFamily="18" charset="0"/>
                                    </a:rPr>
                                  </m:ctrlPr>
                                </m:fPr>
                                <m:num>
                                  <m:r>
                                    <a:rPr lang="en-US" sz="1400" i="1">
                                      <a:solidFill>
                                        <a:srgbClr val="004F8B"/>
                                      </a:solidFill>
                                      <a:latin typeface="Cambria Math" panose="02040503050406030204" pitchFamily="18" charset="0"/>
                                    </a:rPr>
                                    <m:t>𝑧</m:t>
                                  </m:r>
                                  <m:r>
                                    <a:rPr lang="en-US" sz="1400" i="0">
                                      <a:solidFill>
                                        <a:srgbClr val="004F8B"/>
                                      </a:solidFill>
                                      <a:latin typeface="Cambria Math" panose="02040503050406030204" pitchFamily="18" charset="0"/>
                                    </a:rPr>
                                    <m:t>∗</m:t>
                                  </m:r>
                                  <m:acc>
                                    <m:accPr>
                                      <m:chr m:val="̂"/>
                                      <m:ctrlPr>
                                        <a:rPr lang="en-US" sz="1400" i="1">
                                          <a:solidFill>
                                            <a:srgbClr val="004F8B"/>
                                          </a:solidFill>
                                          <a:latin typeface="Cambria Math" panose="02040503050406030204" pitchFamily="18" charset="0"/>
                                        </a:rPr>
                                      </m:ctrlPr>
                                    </m:accPr>
                                    <m:e>
                                      <m:r>
                                        <a:rPr lang="en-US" sz="1400" i="1">
                                          <a:solidFill>
                                            <a:srgbClr val="004F8B"/>
                                          </a:solidFill>
                                          <a:latin typeface="Cambria Math" panose="02040503050406030204" pitchFamily="18" charset="0"/>
                                        </a:rPr>
                                        <m:t>𝑂</m:t>
                                      </m:r>
                                    </m:e>
                                  </m:acc>
                                </m:num>
                                <m:den>
                                  <m:r>
                                    <a:rPr lang="en-US" sz="1400" i="1">
                                      <a:solidFill>
                                        <a:srgbClr val="004F8B"/>
                                      </a:solidFill>
                                      <a:latin typeface="Cambria Math" panose="02040503050406030204" pitchFamily="18" charset="0"/>
                                    </a:rPr>
                                    <m:t>𝐸</m:t>
                                  </m:r>
                                </m:den>
                              </m:f>
                            </m:e>
                          </m:d>
                        </m:e>
                        <m:sup>
                          <m:r>
                            <a:rPr lang="en-US" sz="1400" i="0">
                              <a:solidFill>
                                <a:srgbClr val="004F8B"/>
                              </a:solidFill>
                              <a:latin typeface="Cambria Math" panose="02040503050406030204" pitchFamily="18" charset="0"/>
                            </a:rPr>
                            <m:t>2</m:t>
                          </m:r>
                        </m:sup>
                      </m:sSup>
                    </m:oMath>
                  </m:oMathPara>
                </a14:m>
                <a:endParaRPr lang="en-US" sz="1400" dirty="0">
                  <a:solidFill>
                    <a:srgbClr val="004F8B"/>
                  </a:solidFill>
                </a:endParaRPr>
              </a:p>
            </p:txBody>
          </p:sp>
        </mc:Choice>
        <mc:Fallback>
          <p:sp>
            <p:nvSpPr>
              <p:cNvPr id="120" name="CaixaDeTexto 62">
                <a:extLst>
                  <a:ext uri="{FF2B5EF4-FFF2-40B4-BE49-F238E27FC236}">
                    <a16:creationId xmlns:a16="http://schemas.microsoft.com/office/drawing/2014/main" id="{C6B75D88-E761-D41F-F779-84CA1240E728}"/>
                  </a:ext>
                </a:extLst>
              </p:cNvPr>
              <p:cNvSpPr txBox="1">
                <a:spLocks noRot="1" noChangeAspect="1" noMove="1" noResize="1" noEditPoints="1" noAdjustHandles="1" noChangeArrowheads="1" noChangeShapeType="1" noTextEdit="1"/>
              </p:cNvSpPr>
              <p:nvPr/>
            </p:nvSpPr>
            <p:spPr>
              <a:xfrm>
                <a:off x="433754" y="5601231"/>
                <a:ext cx="1399266" cy="63113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kstSylinder 55">
                <a:extLst>
                  <a:ext uri="{FF2B5EF4-FFF2-40B4-BE49-F238E27FC236}">
                    <a16:creationId xmlns:a16="http://schemas.microsoft.com/office/drawing/2014/main" id="{88591D7B-6514-3091-7F93-6CA538C12B6D}"/>
                  </a:ext>
                </a:extLst>
              </p:cNvPr>
              <p:cNvSpPr txBox="1"/>
              <p:nvPr/>
            </p:nvSpPr>
            <p:spPr>
              <a:xfrm>
                <a:off x="2474133" y="5599051"/>
                <a:ext cx="1661480" cy="548483"/>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r>
                        <a:rPr lang="en-US" sz="1400" i="1" smtClean="0">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sSup>
                        <m:sSupPr>
                          <m:ctrlPr>
                            <a:rPr lang="en-US" sz="1400" i="1">
                              <a:solidFill>
                                <a:srgbClr val="004F8B"/>
                              </a:solidFill>
                              <a:latin typeface="Cambria Math" panose="02040503050406030204" pitchFamily="18" charset="0"/>
                            </a:rPr>
                          </m:ctrlPr>
                        </m:sSupPr>
                        <m:e>
                          <m:d>
                            <m:dPr>
                              <m:ctrlPr>
                                <a:rPr lang="en-US" sz="1400" i="1">
                                  <a:solidFill>
                                    <a:srgbClr val="004F8B"/>
                                  </a:solidFill>
                                  <a:latin typeface="Cambria Math" panose="02040503050406030204" pitchFamily="18" charset="0"/>
                                </a:rPr>
                              </m:ctrlPr>
                            </m:dPr>
                            <m:e>
                              <m:f>
                                <m:fPr>
                                  <m:ctrlPr>
                                    <a:rPr lang="en-US" sz="1400" i="1">
                                      <a:solidFill>
                                        <a:srgbClr val="004F8B"/>
                                      </a:solidFill>
                                      <a:latin typeface="Cambria Math" panose="02040503050406030204" pitchFamily="18" charset="0"/>
                                    </a:rPr>
                                  </m:ctrlPr>
                                </m:fPr>
                                <m:num>
                                  <m:r>
                                    <a:rPr lang="en-US" sz="1400" i="0">
                                      <a:solidFill>
                                        <a:srgbClr val="004F8B"/>
                                      </a:solidFill>
                                      <a:latin typeface="Cambria Math" panose="02040503050406030204" pitchFamily="18" charset="0"/>
                                    </a:rPr>
                                    <m:t>1.96∗</m:t>
                                  </m:r>
                                  <m:r>
                                    <a:rPr lang="en-US" sz="1400" b="0" i="0" smtClean="0">
                                      <a:solidFill>
                                        <a:srgbClr val="004F8B"/>
                                      </a:solidFill>
                                      <a:latin typeface="Cambria Math" panose="02040503050406030204" pitchFamily="18" charset="0"/>
                                    </a:rPr>
                                    <m:t>4.</m:t>
                                  </m:r>
                                  <m:r>
                                    <a:rPr lang="en-US" sz="1400" b="0" i="1" smtClean="0">
                                      <a:solidFill>
                                        <a:srgbClr val="004F8B"/>
                                      </a:solidFill>
                                      <a:latin typeface="Cambria Math" panose="02040503050406030204" pitchFamily="18" charset="0"/>
                                    </a:rPr>
                                    <m:t>59</m:t>
                                  </m:r>
                                </m:num>
                                <m:den>
                                  <m:r>
                                    <a:rPr lang="en-US" sz="1400" b="0" i="0" smtClean="0">
                                      <a:solidFill>
                                        <a:srgbClr val="004F8B"/>
                                      </a:solidFill>
                                      <a:latin typeface="Cambria Math" panose="02040503050406030204" pitchFamily="18" charset="0"/>
                                    </a:rPr>
                                    <m:t>2</m:t>
                                  </m:r>
                                </m:den>
                              </m:f>
                            </m:e>
                          </m:d>
                        </m:e>
                        <m:sup>
                          <m:r>
                            <a:rPr lang="en-US" sz="1400" i="0">
                              <a:solidFill>
                                <a:srgbClr val="004F8B"/>
                              </a:solidFill>
                              <a:latin typeface="Cambria Math" panose="02040503050406030204" pitchFamily="18" charset="0"/>
                            </a:rPr>
                            <m:t>2</m:t>
                          </m:r>
                        </m:sup>
                      </m:sSup>
                    </m:oMath>
                  </m:oMathPara>
                </a14:m>
                <a:endParaRPr lang="en-US" sz="1400" dirty="0">
                  <a:solidFill>
                    <a:srgbClr val="004F8B"/>
                  </a:solidFill>
                </a:endParaRPr>
              </a:p>
            </p:txBody>
          </p:sp>
        </mc:Choice>
        <mc:Fallback>
          <p:sp>
            <p:nvSpPr>
              <p:cNvPr id="121" name="TekstSylinder 55">
                <a:extLst>
                  <a:ext uri="{FF2B5EF4-FFF2-40B4-BE49-F238E27FC236}">
                    <a16:creationId xmlns:a16="http://schemas.microsoft.com/office/drawing/2014/main" id="{88591D7B-6514-3091-7F93-6CA538C12B6D}"/>
                  </a:ext>
                </a:extLst>
              </p:cNvPr>
              <p:cNvSpPr txBox="1">
                <a:spLocks noRot="1" noChangeAspect="1" noMove="1" noResize="1" noEditPoints="1" noAdjustHandles="1" noChangeArrowheads="1" noChangeShapeType="1" noTextEdit="1"/>
              </p:cNvSpPr>
              <p:nvPr/>
            </p:nvSpPr>
            <p:spPr>
              <a:xfrm>
                <a:off x="2474133" y="5599051"/>
                <a:ext cx="1661480" cy="548483"/>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2" name="TextBox 121">
                <a:extLst>
                  <a:ext uri="{FF2B5EF4-FFF2-40B4-BE49-F238E27FC236}">
                    <a16:creationId xmlns:a16="http://schemas.microsoft.com/office/drawing/2014/main" id="{90A3511C-3D8F-4136-14BA-D884DB3FAE74}"/>
                  </a:ext>
                </a:extLst>
              </p:cNvPr>
              <p:cNvSpPr txBox="1"/>
              <p:nvPr/>
            </p:nvSpPr>
            <p:spPr>
              <a:xfrm>
                <a:off x="4437152" y="5753708"/>
                <a:ext cx="149169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400" i="1" smtClean="0">
                          <a:solidFill>
                            <a:srgbClr val="004F8B"/>
                          </a:solidFill>
                          <a:latin typeface="Cambria Math" panose="02040503050406030204" pitchFamily="18" charset="0"/>
                        </a:rPr>
                        <m:t>𝑛</m:t>
                      </m:r>
                      <m:r>
                        <a:rPr lang="en-US" sz="1400" i="0">
                          <a:solidFill>
                            <a:srgbClr val="004F8B"/>
                          </a:solidFill>
                          <a:latin typeface="Cambria Math" panose="02040503050406030204" pitchFamily="18" charset="0"/>
                        </a:rPr>
                        <m:t>=</m:t>
                      </m:r>
                      <m:r>
                        <a:rPr lang="en-US" sz="1400" i="1" smtClean="0">
                          <a:solidFill>
                            <a:srgbClr val="004F8B"/>
                          </a:solidFill>
                          <a:latin typeface="Cambria Math" panose="02040503050406030204" pitchFamily="18" charset="0"/>
                        </a:rPr>
                        <m:t>2</m:t>
                      </m:r>
                      <m:r>
                        <a:rPr lang="en-US" sz="1400" b="0" i="1" smtClean="0">
                          <a:solidFill>
                            <a:srgbClr val="004F8B"/>
                          </a:solidFill>
                          <a:latin typeface="Cambria Math" panose="02040503050406030204" pitchFamily="18" charset="0"/>
                        </a:rPr>
                        <m:t>0.23</m:t>
                      </m:r>
                    </m:oMath>
                  </m:oMathPara>
                </a14:m>
                <a:endParaRPr lang="en-US" sz="1400" dirty="0">
                  <a:solidFill>
                    <a:srgbClr val="004F8B"/>
                  </a:solidFill>
                </a:endParaRPr>
              </a:p>
            </p:txBody>
          </p:sp>
        </mc:Choice>
        <mc:Fallback>
          <p:sp>
            <p:nvSpPr>
              <p:cNvPr id="122" name="TextBox 121">
                <a:extLst>
                  <a:ext uri="{FF2B5EF4-FFF2-40B4-BE49-F238E27FC236}">
                    <a16:creationId xmlns:a16="http://schemas.microsoft.com/office/drawing/2014/main" id="{90A3511C-3D8F-4136-14BA-D884DB3FAE74}"/>
                  </a:ext>
                </a:extLst>
              </p:cNvPr>
              <p:cNvSpPr txBox="1">
                <a:spLocks noRot="1" noChangeAspect="1" noMove="1" noResize="1" noEditPoints="1" noAdjustHandles="1" noChangeArrowheads="1" noChangeShapeType="1" noTextEdit="1"/>
              </p:cNvSpPr>
              <p:nvPr/>
            </p:nvSpPr>
            <p:spPr>
              <a:xfrm>
                <a:off x="4437152" y="5753708"/>
                <a:ext cx="1491693" cy="307777"/>
              </a:xfrm>
              <a:prstGeom prst="rect">
                <a:avLst/>
              </a:prstGeom>
              <a:blipFill>
                <a:blip r:embed="rId10"/>
                <a:stretch>
                  <a:fillRect/>
                </a:stretch>
              </a:blipFill>
            </p:spPr>
            <p:txBody>
              <a:bodyPr/>
              <a:lstStyle/>
              <a:p>
                <a:r>
                  <a:rPr lang="en-US">
                    <a:noFill/>
                  </a:rPr>
                  <a:t> </a:t>
                </a:r>
              </a:p>
            </p:txBody>
          </p:sp>
        </mc:Fallback>
      </mc:AlternateContent>
      <p:sp>
        <p:nvSpPr>
          <p:cNvPr id="123" name="TextBox 122">
            <a:extLst>
              <a:ext uri="{FF2B5EF4-FFF2-40B4-BE49-F238E27FC236}">
                <a16:creationId xmlns:a16="http://schemas.microsoft.com/office/drawing/2014/main" id="{5B85FDE8-8F79-0EC0-81B2-E5D46C509D26}"/>
              </a:ext>
            </a:extLst>
          </p:cNvPr>
          <p:cNvSpPr txBox="1"/>
          <p:nvPr/>
        </p:nvSpPr>
        <p:spPr>
          <a:xfrm>
            <a:off x="431569" y="4655901"/>
            <a:ext cx="5564338" cy="738664"/>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Assuming I want a 95% confidence and I am okay with a margin of error of 2 pushups, my ideal </a:t>
            </a:r>
            <a:r>
              <a:rPr lang="en-US" sz="1400" dirty="0">
                <a:solidFill>
                  <a:schemeClr val="accent3">
                    <a:lumMod val="75000"/>
                  </a:schemeClr>
                </a:solidFill>
                <a:latin typeface="Calibri" panose="020F0502020204030204" pitchFamily="34" charset="0"/>
                <a:cs typeface="Calibri" panose="020F0502020204030204" pitchFamily="34" charset="0"/>
              </a:rPr>
              <a:t>sample size </a:t>
            </a:r>
            <a:r>
              <a:rPr lang="en-US" sz="1400" dirty="0">
                <a:latin typeface="Calibri" panose="020F0502020204030204" pitchFamily="34" charset="0"/>
                <a:cs typeface="Calibri" panose="020F0502020204030204" pitchFamily="34" charset="0"/>
              </a:rPr>
              <a:t>for </a:t>
            </a:r>
            <a:r>
              <a:rPr lang="en-US" sz="1400" dirty="0">
                <a:solidFill>
                  <a:srgbClr val="FF0000"/>
                </a:solidFill>
                <a:latin typeface="Calibri" panose="020F0502020204030204" pitchFamily="34" charset="0"/>
                <a:cs typeface="Calibri" panose="020F0502020204030204" pitchFamily="34" charset="0"/>
              </a:rPr>
              <a:t>Pushups </a:t>
            </a:r>
            <a:r>
              <a:rPr lang="en-US" sz="1400" dirty="0">
                <a:latin typeface="Calibri" panose="020F0502020204030204" pitchFamily="34" charset="0"/>
                <a:cs typeface="Calibri" panose="020F0502020204030204" pitchFamily="34" charset="0"/>
              </a:rPr>
              <a:t>would be 20.23  which rounded up would be 21 samples.</a:t>
            </a:r>
          </a:p>
        </p:txBody>
      </p:sp>
      <p:cxnSp>
        <p:nvCxnSpPr>
          <p:cNvPr id="125" name="Straight Connector 124">
            <a:extLst>
              <a:ext uri="{FF2B5EF4-FFF2-40B4-BE49-F238E27FC236}">
                <a16:creationId xmlns:a16="http://schemas.microsoft.com/office/drawing/2014/main" id="{54A74C47-6593-1129-0F39-3CE70C1FB015}"/>
              </a:ext>
            </a:extLst>
          </p:cNvPr>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00D2A264-0158-0EE0-50F7-12CB8A303CD6}"/>
              </a:ext>
            </a:extLst>
          </p:cNvPr>
          <p:cNvSpPr txBox="1"/>
          <p:nvPr/>
        </p:nvSpPr>
        <p:spPr>
          <a:xfrm>
            <a:off x="6193911" y="514171"/>
            <a:ext cx="5551553" cy="138499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For pushups, I did not gather enough samples and that could cause my data to be skewed. One week I might have not been as sore or tired from my gym sessions and my pushups were confident and strong. Vice versa, I could have just done an intense workout on a Saturday and then tested my pushups on Sunday and I could’ve struggled greatly. The more samples I have, the more confident I can be that circumstances and chance don’t have a great influence on my data allowing me to be confident that if I were to replicate the test in the future, the results would be very similar.</a:t>
            </a:r>
          </a:p>
        </p:txBody>
      </p:sp>
    </p:spTree>
    <p:extLst>
      <p:ext uri="{BB962C8B-B14F-4D97-AF65-F5344CB8AC3E}">
        <p14:creationId xmlns:p14="http://schemas.microsoft.com/office/powerpoint/2010/main" val="613600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DC642-1B36-A3E6-1C1B-467881033A72}"/>
              </a:ext>
            </a:extLst>
          </p:cNvPr>
          <p:cNvSpPr txBox="1"/>
          <p:nvPr/>
        </p:nvSpPr>
        <p:spPr>
          <a:xfrm>
            <a:off x="1202633" y="0"/>
            <a:ext cx="1888910" cy="584775"/>
          </a:xfrm>
          <a:prstGeom prst="rect">
            <a:avLst/>
          </a:prstGeom>
          <a:noFill/>
        </p:spPr>
        <p:txBody>
          <a:bodyPr wrap="square" rtlCol="0">
            <a:spAutoFit/>
          </a:bodyPr>
          <a:lstStyle/>
          <a:p>
            <a:r>
              <a:rPr lang="en-US" altLang="es-MX" sz="3200" b="1" dirty="0">
                <a:solidFill>
                  <a:schemeClr val="accent4">
                    <a:lumMod val="75000"/>
                  </a:schemeClr>
                </a:solidFill>
                <a:latin typeface="Calibri" panose="020F0502020204030204" pitchFamily="34" charset="0"/>
                <a:cs typeface="Calibri" panose="020F0502020204030204" pitchFamily="34" charset="0"/>
              </a:rPr>
              <a:t>ANALYZE</a:t>
            </a:r>
            <a:endParaRPr lang="en-US" sz="3200" b="1" dirty="0">
              <a:latin typeface="Calibri" panose="020F0502020204030204" pitchFamily="34" charset="0"/>
              <a:cs typeface="Calibri" panose="020F0502020204030204" pitchFamily="34" charset="0"/>
            </a:endParaRPr>
          </a:p>
        </p:txBody>
      </p:sp>
      <p:graphicFrame>
        <p:nvGraphicFramePr>
          <p:cNvPr id="3" name="Chart 2">
            <a:extLst>
              <a:ext uri="{FF2B5EF4-FFF2-40B4-BE49-F238E27FC236}">
                <a16:creationId xmlns:a16="http://schemas.microsoft.com/office/drawing/2014/main" id="{C89F9A59-9941-702B-C840-5806DC56E3CB}"/>
              </a:ext>
            </a:extLst>
          </p:cNvPr>
          <p:cNvGraphicFramePr/>
          <p:nvPr>
            <p:extLst>
              <p:ext uri="{D42A27DB-BD31-4B8C-83A1-F6EECF244321}">
                <p14:modId xmlns:p14="http://schemas.microsoft.com/office/powerpoint/2010/main" val="2903486267"/>
              </p:ext>
            </p:extLst>
          </p:nvPr>
        </p:nvGraphicFramePr>
        <p:xfrm>
          <a:off x="323682" y="768950"/>
          <a:ext cx="5772318" cy="32950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1117BA69-7132-E1D7-B9AC-1AD05999E5B4}"/>
              </a:ext>
            </a:extLst>
          </p:cNvPr>
          <p:cNvGraphicFramePr/>
          <p:nvPr>
            <p:extLst>
              <p:ext uri="{D42A27DB-BD31-4B8C-83A1-F6EECF244321}">
                <p14:modId xmlns:p14="http://schemas.microsoft.com/office/powerpoint/2010/main" val="2217915267"/>
              </p:ext>
            </p:extLst>
          </p:nvPr>
        </p:nvGraphicFramePr>
        <p:xfrm>
          <a:off x="6324600" y="2908301"/>
          <a:ext cx="5867400" cy="39497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5C0A37BA-B645-B409-930E-ABAF3D6BD3C3}"/>
              </a:ext>
            </a:extLst>
          </p:cNvPr>
          <p:cNvSpPr txBox="1"/>
          <p:nvPr/>
        </p:nvSpPr>
        <p:spPr>
          <a:xfrm>
            <a:off x="7146233" y="457200"/>
            <a:ext cx="4476780" cy="2031325"/>
          </a:xfrm>
          <a:prstGeom prst="rect">
            <a:avLst/>
          </a:prstGeom>
          <a:noFill/>
        </p:spPr>
        <p:txBody>
          <a:bodyPr wrap="square" rtlCol="0">
            <a:spAutoFit/>
          </a:bodyPr>
          <a:lstStyle/>
          <a:p>
            <a:r>
              <a:rPr lang="en-US" sz="1400" dirty="0"/>
              <a:t>Histogram of the fitness test results from week 1-9. There was a slight decline in week 4 and 5. This is due to me being sick during week 4 and not quite back to normal in week 5. Week 5 was also when I changed my fitness program and started focusing more on weightlifting and less on cardio. We can then see a steady incline in weights lifted as well as a decrease in mile time, all of which suggest the changes I made were beneficial to my end goal.</a:t>
            </a:r>
          </a:p>
        </p:txBody>
      </p:sp>
      <p:sp>
        <p:nvSpPr>
          <p:cNvPr id="6" name="Up Arrow 5">
            <a:extLst>
              <a:ext uri="{FF2B5EF4-FFF2-40B4-BE49-F238E27FC236}">
                <a16:creationId xmlns:a16="http://schemas.microsoft.com/office/drawing/2014/main" id="{F0AEC0AD-602F-34C7-1521-023B8354E482}"/>
              </a:ext>
            </a:extLst>
          </p:cNvPr>
          <p:cNvSpPr/>
          <p:nvPr/>
        </p:nvSpPr>
        <p:spPr>
          <a:xfrm rot="16200000">
            <a:off x="6578531" y="1170273"/>
            <a:ext cx="268458" cy="6051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88A34C-20D1-7EA4-824D-419C0212F427}"/>
              </a:ext>
            </a:extLst>
          </p:cNvPr>
          <p:cNvSpPr txBox="1"/>
          <p:nvPr/>
        </p:nvSpPr>
        <p:spPr>
          <a:xfrm>
            <a:off x="587644" y="4797146"/>
            <a:ext cx="4560277" cy="1384995"/>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Scatter plot with trend lines for each fitness test. We can see similar results in this plot as we did in the histogram above. What is more clear in this scatter plot is the upward trend line for all weightlifting movements as well as the very slight decline in mile time. This tells me very simply that overall, I progressed in my mile times and my strength.</a:t>
            </a:r>
          </a:p>
        </p:txBody>
      </p:sp>
      <p:sp>
        <p:nvSpPr>
          <p:cNvPr id="9" name="Up Arrow 8">
            <a:extLst>
              <a:ext uri="{FF2B5EF4-FFF2-40B4-BE49-F238E27FC236}">
                <a16:creationId xmlns:a16="http://schemas.microsoft.com/office/drawing/2014/main" id="{18E8417D-BA8F-12BA-601E-3E584ECBA52C}"/>
              </a:ext>
            </a:extLst>
          </p:cNvPr>
          <p:cNvSpPr/>
          <p:nvPr/>
        </p:nvSpPr>
        <p:spPr>
          <a:xfrm rot="5400000">
            <a:off x="5517784" y="4945103"/>
            <a:ext cx="268458" cy="60517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39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CDC642-1B36-A3E6-1C1B-467881033A72}"/>
              </a:ext>
            </a:extLst>
          </p:cNvPr>
          <p:cNvSpPr txBox="1"/>
          <p:nvPr/>
        </p:nvSpPr>
        <p:spPr>
          <a:xfrm>
            <a:off x="1202633" y="0"/>
            <a:ext cx="1954224" cy="584775"/>
          </a:xfrm>
          <a:prstGeom prst="rect">
            <a:avLst/>
          </a:prstGeom>
          <a:noFill/>
        </p:spPr>
        <p:txBody>
          <a:bodyPr wrap="square" rtlCol="0">
            <a:spAutoFit/>
          </a:bodyPr>
          <a:lstStyle/>
          <a:p>
            <a:r>
              <a:rPr lang="en-US" altLang="es-MX" sz="3200" b="1" dirty="0">
                <a:solidFill>
                  <a:schemeClr val="accent4">
                    <a:lumMod val="75000"/>
                  </a:schemeClr>
                </a:solidFill>
                <a:latin typeface="Calibri" panose="020F0502020204030204" pitchFamily="34" charset="0"/>
                <a:cs typeface="Calibri" panose="020F0502020204030204" pitchFamily="34" charset="0"/>
              </a:rPr>
              <a:t>ANALYZE</a:t>
            </a:r>
            <a:endParaRPr lang="en-US" sz="3200" b="1" dirty="0">
              <a:latin typeface="Calibri" panose="020F0502020204030204" pitchFamily="34" charset="0"/>
              <a:cs typeface="Calibri" panose="020F0502020204030204" pitchFamily="34" charset="0"/>
            </a:endParaRPr>
          </a:p>
        </p:txBody>
      </p:sp>
      <p:graphicFrame>
        <p:nvGraphicFramePr>
          <p:cNvPr id="3" name="Chart 2">
            <a:extLst>
              <a:ext uri="{FF2B5EF4-FFF2-40B4-BE49-F238E27FC236}">
                <a16:creationId xmlns:a16="http://schemas.microsoft.com/office/drawing/2014/main" id="{0A622AEB-B1F1-346B-6523-E9AC91C163EC}"/>
              </a:ext>
            </a:extLst>
          </p:cNvPr>
          <p:cNvGraphicFramePr/>
          <p:nvPr>
            <p:extLst>
              <p:ext uri="{D42A27DB-BD31-4B8C-83A1-F6EECF244321}">
                <p14:modId xmlns:p14="http://schemas.microsoft.com/office/powerpoint/2010/main" val="562635256"/>
              </p:ext>
            </p:extLst>
          </p:nvPr>
        </p:nvGraphicFramePr>
        <p:xfrm>
          <a:off x="457200" y="889048"/>
          <a:ext cx="3724254" cy="1600439"/>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3">
            <a:extLst>
              <a:ext uri="{FF2B5EF4-FFF2-40B4-BE49-F238E27FC236}">
                <a16:creationId xmlns:a16="http://schemas.microsoft.com/office/drawing/2014/main" id="{C467D4C9-F2CD-9CD0-B6DC-9B8491FA9501}"/>
              </a:ext>
            </a:extLst>
          </p:cNvPr>
          <p:cNvPicPr>
            <a:picLocks noChangeAspect="1"/>
          </p:cNvPicPr>
          <p:nvPr/>
        </p:nvPicPr>
        <p:blipFill>
          <a:blip r:embed="rId3"/>
          <a:stretch>
            <a:fillRect/>
          </a:stretch>
        </p:blipFill>
        <p:spPr>
          <a:xfrm>
            <a:off x="457200" y="2655038"/>
            <a:ext cx="4281184" cy="2344090"/>
          </a:xfrm>
          <a:prstGeom prst="rect">
            <a:avLst/>
          </a:prstGeom>
        </p:spPr>
      </p:pic>
      <p:sp>
        <p:nvSpPr>
          <p:cNvPr id="5" name="TextBox 4">
            <a:extLst>
              <a:ext uri="{FF2B5EF4-FFF2-40B4-BE49-F238E27FC236}">
                <a16:creationId xmlns:a16="http://schemas.microsoft.com/office/drawing/2014/main" id="{D5D1EA01-C327-FC0D-1BD9-A1766EF85130}"/>
              </a:ext>
            </a:extLst>
          </p:cNvPr>
          <p:cNvSpPr txBox="1"/>
          <p:nvPr/>
        </p:nvSpPr>
        <p:spPr>
          <a:xfrm>
            <a:off x="352409" y="5164679"/>
            <a:ext cx="5120640" cy="1600438"/>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When attempting </a:t>
            </a:r>
            <a:r>
              <a:rPr lang="en-US" sz="1400" dirty="0">
                <a:solidFill>
                  <a:schemeClr val="accent3">
                    <a:lumMod val="75000"/>
                  </a:schemeClr>
                </a:solidFill>
                <a:latin typeface="Calibri" panose="020F0502020204030204" pitchFamily="34" charset="0"/>
                <a:cs typeface="Calibri" panose="020F0502020204030204" pitchFamily="34" charset="0"/>
              </a:rPr>
              <a:t>linear regression </a:t>
            </a:r>
            <a:r>
              <a:rPr lang="en-US" sz="1400" dirty="0">
                <a:latin typeface="Calibri" panose="020F0502020204030204" pitchFamily="34" charset="0"/>
                <a:cs typeface="Calibri" panose="020F0502020204030204" pitchFamily="34" charset="0"/>
              </a:rPr>
              <a:t>to determine if weekly time spent in gym  affects BMI, we can see that the resulting </a:t>
            </a:r>
            <a:r>
              <a:rPr lang="en-US" sz="1400" baseline="0" dirty="0">
                <a:latin typeface="Calibri" panose="020F0502020204030204" pitchFamily="34" charset="0"/>
                <a:cs typeface="Calibri" panose="020F0502020204030204" pitchFamily="34" charset="0"/>
              </a:rPr>
              <a:t>R² </a:t>
            </a:r>
            <a:r>
              <a:rPr lang="en-US" sz="1400" dirty="0">
                <a:latin typeface="Calibri" panose="020F0502020204030204" pitchFamily="34" charset="0"/>
                <a:cs typeface="Calibri" panose="020F0502020204030204" pitchFamily="34" charset="0"/>
              </a:rPr>
              <a:t>does not indicate a good fit. If there was correlation between BMI and time spent in the gym, we would expect the </a:t>
            </a:r>
            <a:r>
              <a:rPr lang="en-US" sz="1400" baseline="0" dirty="0">
                <a:latin typeface="Calibri" panose="020F0502020204030204" pitchFamily="34" charset="0"/>
                <a:cs typeface="Calibri" panose="020F0502020204030204" pitchFamily="34" charset="0"/>
              </a:rPr>
              <a:t>R²</a:t>
            </a:r>
            <a:r>
              <a:rPr lang="en-US" sz="1400" dirty="0">
                <a:latin typeface="Calibri" panose="020F0502020204030204" pitchFamily="34" charset="0"/>
                <a:cs typeface="Calibri" panose="020F0502020204030204" pitchFamily="34" charset="0"/>
              </a:rPr>
              <a:t>value to be greater than 0.77. Additionally, the significance of F is much higher than an expected alpha level of 0.05 and therefore we cannot say anything more about this relationship.</a:t>
            </a:r>
          </a:p>
        </p:txBody>
      </p:sp>
      <p:cxnSp>
        <p:nvCxnSpPr>
          <p:cNvPr id="8" name="Straight Connector 7">
            <a:extLst>
              <a:ext uri="{FF2B5EF4-FFF2-40B4-BE49-F238E27FC236}">
                <a16:creationId xmlns:a16="http://schemas.microsoft.com/office/drawing/2014/main" id="{5B17C76E-E1D4-7695-9DC2-60BFE07FC77B}"/>
              </a:ext>
            </a:extLst>
          </p:cNvPr>
          <p:cNvCxnSpPr/>
          <p:nvPr/>
        </p:nvCxnSpPr>
        <p:spPr>
          <a:xfrm>
            <a:off x="5627077"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8235803-7FCA-EDAA-5DDB-16D27615BFFC}"/>
              </a:ext>
            </a:extLst>
          </p:cNvPr>
          <p:cNvPicPr>
            <a:picLocks noChangeAspect="1"/>
          </p:cNvPicPr>
          <p:nvPr/>
        </p:nvPicPr>
        <p:blipFill>
          <a:blip r:embed="rId4"/>
          <a:stretch>
            <a:fillRect/>
          </a:stretch>
        </p:blipFill>
        <p:spPr>
          <a:xfrm>
            <a:off x="7122544" y="484092"/>
            <a:ext cx="4946363" cy="1384559"/>
          </a:xfrm>
          <a:prstGeom prst="rect">
            <a:avLst/>
          </a:prstGeom>
        </p:spPr>
      </p:pic>
      <p:sp>
        <p:nvSpPr>
          <p:cNvPr id="10" name="TextBox 9">
            <a:extLst>
              <a:ext uri="{FF2B5EF4-FFF2-40B4-BE49-F238E27FC236}">
                <a16:creationId xmlns:a16="http://schemas.microsoft.com/office/drawing/2014/main" id="{E6A574A2-D884-69AD-8550-938A9044F11E}"/>
              </a:ext>
            </a:extLst>
          </p:cNvPr>
          <p:cNvSpPr txBox="1"/>
          <p:nvPr/>
        </p:nvSpPr>
        <p:spPr>
          <a:xfrm>
            <a:off x="5781106" y="107721"/>
            <a:ext cx="1978683" cy="369332"/>
          </a:xfrm>
          <a:prstGeom prst="rect">
            <a:avLst/>
          </a:prstGeom>
          <a:noFill/>
        </p:spPr>
        <p:txBody>
          <a:bodyPr wrap="none" rtlCol="0">
            <a:spAutoFit/>
          </a:bodyPr>
          <a:lstStyle/>
          <a:p>
            <a:r>
              <a:rPr lang="en-US" dirty="0">
                <a:solidFill>
                  <a:schemeClr val="accent3">
                    <a:lumMod val="75000"/>
                  </a:schemeClr>
                </a:solidFill>
                <a:latin typeface="Calibri" panose="020F0502020204030204" pitchFamily="34" charset="0"/>
                <a:cs typeface="Calibri" panose="020F0502020204030204" pitchFamily="34" charset="0"/>
              </a:rPr>
              <a:t>Correlation Matrix</a:t>
            </a:r>
          </a:p>
        </p:txBody>
      </p:sp>
      <p:sp>
        <p:nvSpPr>
          <p:cNvPr id="11" name="TextBox 10">
            <a:extLst>
              <a:ext uri="{FF2B5EF4-FFF2-40B4-BE49-F238E27FC236}">
                <a16:creationId xmlns:a16="http://schemas.microsoft.com/office/drawing/2014/main" id="{A612C5D7-0085-55CB-D4CA-41500ACE0DFE}"/>
              </a:ext>
            </a:extLst>
          </p:cNvPr>
          <p:cNvSpPr txBox="1"/>
          <p:nvPr/>
        </p:nvSpPr>
        <p:spPr>
          <a:xfrm>
            <a:off x="5601060" y="2073580"/>
            <a:ext cx="2849306" cy="369332"/>
          </a:xfrm>
          <a:prstGeom prst="rect">
            <a:avLst/>
          </a:prstGeom>
          <a:noFill/>
        </p:spPr>
        <p:txBody>
          <a:bodyPr wrap="none" rtlCol="0">
            <a:spAutoFit/>
          </a:bodyPr>
          <a:lstStyle/>
          <a:p>
            <a:r>
              <a:rPr lang="en-US" dirty="0">
                <a:solidFill>
                  <a:schemeClr val="accent3">
                    <a:lumMod val="75000"/>
                  </a:schemeClr>
                </a:solidFill>
                <a:latin typeface="Calibri" panose="020F0502020204030204" pitchFamily="34" charset="0"/>
                <a:cs typeface="Calibri" panose="020F0502020204030204" pitchFamily="34" charset="0"/>
              </a:rPr>
              <a:t>Multiple Regression Analysis</a:t>
            </a:r>
          </a:p>
        </p:txBody>
      </p:sp>
      <p:pic>
        <p:nvPicPr>
          <p:cNvPr id="12" name="Picture 11">
            <a:extLst>
              <a:ext uri="{FF2B5EF4-FFF2-40B4-BE49-F238E27FC236}">
                <a16:creationId xmlns:a16="http://schemas.microsoft.com/office/drawing/2014/main" id="{C5E33455-B2DB-D3EC-02F6-A6297BA79024}"/>
              </a:ext>
            </a:extLst>
          </p:cNvPr>
          <p:cNvPicPr>
            <a:picLocks noChangeAspect="1"/>
          </p:cNvPicPr>
          <p:nvPr/>
        </p:nvPicPr>
        <p:blipFill>
          <a:blip r:embed="rId5"/>
          <a:stretch>
            <a:fillRect/>
          </a:stretch>
        </p:blipFill>
        <p:spPr>
          <a:xfrm>
            <a:off x="5784759" y="2442912"/>
            <a:ext cx="6246464" cy="3521986"/>
          </a:xfrm>
          <a:prstGeom prst="rect">
            <a:avLst/>
          </a:prstGeom>
        </p:spPr>
      </p:pic>
      <p:sp>
        <p:nvSpPr>
          <p:cNvPr id="13" name="TextBox 12">
            <a:extLst>
              <a:ext uri="{FF2B5EF4-FFF2-40B4-BE49-F238E27FC236}">
                <a16:creationId xmlns:a16="http://schemas.microsoft.com/office/drawing/2014/main" id="{FAD9807F-24FF-09CA-42F9-3CE933607454}"/>
              </a:ext>
            </a:extLst>
          </p:cNvPr>
          <p:cNvSpPr txBox="1"/>
          <p:nvPr/>
        </p:nvSpPr>
        <p:spPr>
          <a:xfrm>
            <a:off x="5601060" y="465330"/>
            <a:ext cx="1512278" cy="144655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Provides levels of correlation between inputs. Greatest correlation is.9356 (between bench press and front squat) and .9307 (weekly lifting time and Deadlift).</a:t>
            </a:r>
          </a:p>
        </p:txBody>
      </p:sp>
      <p:sp>
        <p:nvSpPr>
          <p:cNvPr id="14" name="TextBox 13">
            <a:extLst>
              <a:ext uri="{FF2B5EF4-FFF2-40B4-BE49-F238E27FC236}">
                <a16:creationId xmlns:a16="http://schemas.microsoft.com/office/drawing/2014/main" id="{AE8C18C6-CF80-EB82-AA23-246A7A48879D}"/>
              </a:ext>
            </a:extLst>
          </p:cNvPr>
          <p:cNvSpPr txBox="1"/>
          <p:nvPr/>
        </p:nvSpPr>
        <p:spPr>
          <a:xfrm>
            <a:off x="5781106" y="6069504"/>
            <a:ext cx="5931145" cy="646331"/>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When performing a multiple regression analysis, the significance of f still returns too high at .079 and the corresponding p-values for the coefficients are also much higher than an alpha level of .05. Unfortunately, nothing else can be said for these relationships either.</a:t>
            </a:r>
          </a:p>
        </p:txBody>
      </p:sp>
    </p:spTree>
    <p:extLst>
      <p:ext uri="{BB962C8B-B14F-4D97-AF65-F5344CB8AC3E}">
        <p14:creationId xmlns:p14="http://schemas.microsoft.com/office/powerpoint/2010/main" val="2215848493"/>
      </p:ext>
    </p:extLst>
  </p:cSld>
  <p:clrMapOvr>
    <a:masterClrMapping/>
  </p:clrMapOvr>
</p:sld>
</file>

<file path=ppt/theme/theme1.xml><?xml version="1.0" encoding="utf-8"?>
<a:theme xmlns:a="http://schemas.openxmlformats.org/drawingml/2006/main" name="Gestalt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{CC76FFC2-38F2-BA4B-BA7F-E8EB81758645}tf16401378</Template>
  <TotalTime>8949</TotalTime>
  <Words>4201</Words>
  <Application>Microsoft Macintosh PowerPoint</Application>
  <PresentationFormat>Widescreen</PresentationFormat>
  <Paragraphs>376</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Bierstadt</vt:lpstr>
      <vt:lpstr>Calibri</vt:lpstr>
      <vt:lpstr>Cambria Math</vt:lpstr>
      <vt:lpstr>Times New Roman</vt:lpstr>
      <vt:lpstr>GestaltVTI</vt:lpstr>
      <vt:lpstr>Fitness Improvement Process</vt:lpstr>
      <vt:lpstr>PowerPoint Presentation</vt:lpstr>
      <vt:lpstr>Problem Statement: Strength and functional fitness is not increasing and might even be decreasing. Part of the issue is not being able to get to the gym for enough time or enough days of the week. When I do get to the gym, I try and split my time evenly between cardio and weightlifting. I know I have a problem because of weight gain as well as noticeable decrease in strength and gym stamina. Unpacking boxes, yardwork, or going on a run with the dog or playing with kids is getting harder and more tiring.  Business impact: The problem should be fixed because I feel better when I am in better shape. I also want to be able to spend more time playing with my kids and dog because it makes us all happier. The problem is worth an estimated $100 a month for the gym membership which over time will end up being worth the cost because being stronger and healthier will allow me to get physical tasks like yard work done quicker which in turn will allow for more time in the day to be productive in other places. Success will be measured by overall bodyweight and BMI change, as well as change in strength measured by an increase or decrease in 1 rep max weight lifts and functional fitness movements.  Some Descriptive Statistics:   </vt:lpstr>
      <vt:lpstr>PowerPoint Presentation</vt:lpstr>
      <vt:lpstr>Data Measurement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Avery Hutchinson</dc:creator>
  <cp:lastModifiedBy>Avery Hutchinson</cp:lastModifiedBy>
  <cp:revision>1</cp:revision>
  <dcterms:created xsi:type="dcterms:W3CDTF">2022-12-05T12:38:02Z</dcterms:created>
  <dcterms:modified xsi:type="dcterms:W3CDTF">2022-12-11T17:53:31Z</dcterms:modified>
</cp:coreProperties>
</file>